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8"/>
  </p:notesMasterIdLst>
  <p:sldIdLst>
    <p:sldId id="263" r:id="rId3"/>
    <p:sldId id="387" r:id="rId4"/>
    <p:sldId id="377" r:id="rId5"/>
    <p:sldId id="378" r:id="rId6"/>
    <p:sldId id="322" r:id="rId7"/>
    <p:sldId id="380" r:id="rId8"/>
    <p:sldId id="324" r:id="rId9"/>
    <p:sldId id="382" r:id="rId10"/>
    <p:sldId id="391" r:id="rId11"/>
    <p:sldId id="367" r:id="rId12"/>
    <p:sldId id="344" r:id="rId13"/>
    <p:sldId id="543" r:id="rId14"/>
    <p:sldId id="495" r:id="rId15"/>
    <p:sldId id="496" r:id="rId16"/>
    <p:sldId id="504" r:id="rId17"/>
    <p:sldId id="497" r:id="rId18"/>
    <p:sldId id="498" r:id="rId19"/>
    <p:sldId id="499" r:id="rId20"/>
    <p:sldId id="544" r:id="rId21"/>
    <p:sldId id="500" r:id="rId22"/>
    <p:sldId id="545" r:id="rId23"/>
    <p:sldId id="501" r:id="rId24"/>
    <p:sldId id="546" r:id="rId25"/>
    <p:sldId id="502" r:id="rId26"/>
    <p:sldId id="569" r:id="rId27"/>
    <p:sldId id="547" r:id="rId28"/>
    <p:sldId id="503" r:id="rId29"/>
    <p:sldId id="506" r:id="rId30"/>
    <p:sldId id="511" r:id="rId31"/>
    <p:sldId id="355" r:id="rId32"/>
    <p:sldId id="508" r:id="rId33"/>
    <p:sldId id="520" r:id="rId34"/>
    <p:sldId id="562" r:id="rId35"/>
    <p:sldId id="563" r:id="rId36"/>
    <p:sldId id="564" r:id="rId37"/>
    <p:sldId id="565" r:id="rId38"/>
    <p:sldId id="566" r:id="rId39"/>
    <p:sldId id="567" r:id="rId40"/>
    <p:sldId id="510" r:id="rId41"/>
    <p:sldId id="568" r:id="rId42"/>
    <p:sldId id="349" r:id="rId43"/>
    <p:sldId id="570" r:id="rId44"/>
    <p:sldId id="512" r:id="rId45"/>
    <p:sldId id="513" r:id="rId46"/>
    <p:sldId id="514" r:id="rId47"/>
    <p:sldId id="515" r:id="rId48"/>
    <p:sldId id="519" r:id="rId49"/>
    <p:sldId id="516" r:id="rId50"/>
    <p:sldId id="517" r:id="rId51"/>
    <p:sldId id="518" r:id="rId52"/>
    <p:sldId id="521" r:id="rId53"/>
    <p:sldId id="522" r:id="rId54"/>
    <p:sldId id="540" r:id="rId55"/>
    <p:sldId id="523" r:id="rId56"/>
    <p:sldId id="524" r:id="rId57"/>
    <p:sldId id="525" r:id="rId58"/>
    <p:sldId id="571" r:id="rId59"/>
    <p:sldId id="559" r:id="rId60"/>
    <p:sldId id="528" r:id="rId61"/>
    <p:sldId id="529" r:id="rId62"/>
    <p:sldId id="560" r:id="rId63"/>
    <p:sldId id="561" r:id="rId64"/>
    <p:sldId id="530" r:id="rId65"/>
    <p:sldId id="548" r:id="rId66"/>
    <p:sldId id="532" r:id="rId67"/>
    <p:sldId id="539" r:id="rId68"/>
    <p:sldId id="549" r:id="rId69"/>
    <p:sldId id="534" r:id="rId70"/>
    <p:sldId id="550" r:id="rId71"/>
    <p:sldId id="551" r:id="rId72"/>
    <p:sldId id="572" r:id="rId73"/>
    <p:sldId id="552" r:id="rId74"/>
    <p:sldId id="573" r:id="rId75"/>
    <p:sldId id="553" r:id="rId76"/>
    <p:sldId id="554" r:id="rId77"/>
    <p:sldId id="555" r:id="rId78"/>
    <p:sldId id="556" r:id="rId79"/>
    <p:sldId id="557" r:id="rId80"/>
    <p:sldId id="558" r:id="rId81"/>
    <p:sldId id="369" r:id="rId82"/>
    <p:sldId id="383" r:id="rId83"/>
    <p:sldId id="574" r:id="rId84"/>
    <p:sldId id="392" r:id="rId85"/>
    <p:sldId id="393" r:id="rId86"/>
    <p:sldId id="372" r:id="rId87"/>
    <p:sldId id="339" r:id="rId88"/>
    <p:sldId id="370" r:id="rId89"/>
    <p:sldId id="358" r:id="rId90"/>
    <p:sldId id="388" r:id="rId91"/>
    <p:sldId id="389" r:id="rId92"/>
    <p:sldId id="390" r:id="rId93"/>
    <p:sldId id="287" r:id="rId94"/>
    <p:sldId id="361" r:id="rId95"/>
    <p:sldId id="394" r:id="rId96"/>
    <p:sldId id="294" r:id="rId9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BF4ACC5-2079-4CFD-A195-C68A93EB9C22}">
          <p14:sldIdLst>
            <p14:sldId id="263"/>
            <p14:sldId id="387"/>
            <p14:sldId id="377"/>
            <p14:sldId id="378"/>
            <p14:sldId id="322"/>
            <p14:sldId id="380"/>
            <p14:sldId id="324"/>
            <p14:sldId id="382"/>
            <p14:sldId id="391"/>
          </p14:sldIdLst>
        </p14:section>
        <p14:section name="화면설계서" id="{E172022A-6005-47B8-9130-B8D4ACFF55D9}">
          <p14:sldIdLst>
            <p14:sldId id="367"/>
          </p14:sldIdLst>
        </p14:section>
        <p14:section name="로그인페이지" id="{A684F9EA-70A2-4E5A-BA70-93A153FE8062}">
          <p14:sldIdLst>
            <p14:sldId id="344"/>
            <p14:sldId id="543"/>
            <p14:sldId id="495"/>
            <p14:sldId id="496"/>
            <p14:sldId id="504"/>
          </p14:sldIdLst>
        </p14:section>
        <p14:section name="회원가입" id="{82A25D8F-7BC7-44A8-8BD8-CFCC3AB0311A}">
          <p14:sldIdLst>
            <p14:sldId id="497"/>
            <p14:sldId id="498"/>
            <p14:sldId id="499"/>
          </p14:sldIdLst>
        </p14:section>
        <p14:section name="아이디/비번 찾기" id="{759FC6A8-A972-4939-8DA1-A2939BC7A9E0}">
          <p14:sldIdLst>
            <p14:sldId id="544"/>
            <p14:sldId id="500"/>
            <p14:sldId id="545"/>
            <p14:sldId id="501"/>
            <p14:sldId id="546"/>
            <p14:sldId id="502"/>
            <p14:sldId id="569"/>
            <p14:sldId id="547"/>
            <p14:sldId id="503"/>
          </p14:sldIdLst>
        </p14:section>
        <p14:section name="오늘의 학습" id="{2C630CDA-F1B8-45D2-B923-61EF87AF661C}">
          <p14:sldIdLst>
            <p14:sldId id="506"/>
            <p14:sldId id="511"/>
            <p14:sldId id="355"/>
            <p14:sldId id="508"/>
            <p14:sldId id="520"/>
            <p14:sldId id="562"/>
            <p14:sldId id="563"/>
            <p14:sldId id="564"/>
            <p14:sldId id="565"/>
            <p14:sldId id="566"/>
            <p14:sldId id="567"/>
            <p14:sldId id="510"/>
            <p14:sldId id="568"/>
          </p14:sldIdLst>
        </p14:section>
        <p14:section name="단어장" id="{3E2F6CA2-6C05-4EDC-9135-68790D6F4EA6}">
          <p14:sldIdLst>
            <p14:sldId id="349"/>
            <p14:sldId id="570"/>
            <p14:sldId id="512"/>
            <p14:sldId id="513"/>
            <p14:sldId id="514"/>
            <p14:sldId id="515"/>
            <p14:sldId id="519"/>
            <p14:sldId id="516"/>
            <p14:sldId id="517"/>
            <p14:sldId id="518"/>
          </p14:sldIdLst>
        </p14:section>
        <p14:section name="이전 뉴스 학습" id="{C4BD0154-3655-449D-A674-842E50C12AA6}">
          <p14:sldIdLst>
            <p14:sldId id="521"/>
            <p14:sldId id="522"/>
            <p14:sldId id="540"/>
            <p14:sldId id="523"/>
            <p14:sldId id="524"/>
          </p14:sldIdLst>
        </p14:section>
        <p14:section name="옵션" id="{17791B02-32EF-40E7-9893-BA71A1E61F65}">
          <p14:sldIdLst>
            <p14:sldId id="525"/>
            <p14:sldId id="571"/>
            <p14:sldId id="559"/>
            <p14:sldId id="528"/>
            <p14:sldId id="529"/>
            <p14:sldId id="560"/>
            <p14:sldId id="561"/>
          </p14:sldIdLst>
        </p14:section>
        <p14:section name="마이 페이지" id="{D114EE3B-ACD5-43B6-ADAD-41B23A01F60C}">
          <p14:sldIdLst>
            <p14:sldId id="530"/>
            <p14:sldId id="548"/>
            <p14:sldId id="532"/>
            <p14:sldId id="539"/>
            <p14:sldId id="549"/>
            <p14:sldId id="534"/>
            <p14:sldId id="550"/>
            <p14:sldId id="551"/>
            <p14:sldId id="572"/>
            <p14:sldId id="552"/>
            <p14:sldId id="573"/>
            <p14:sldId id="553"/>
            <p14:sldId id="554"/>
            <p14:sldId id="555"/>
            <p14:sldId id="556"/>
            <p14:sldId id="557"/>
            <p14:sldId id="558"/>
          </p14:sldIdLst>
        </p14:section>
        <p14:section name="설계단계" id="{20DDEA4E-B97A-430F-B9DC-C9C5D4C26EB1}">
          <p14:sldIdLst>
            <p14:sldId id="369"/>
            <p14:sldId id="383"/>
            <p14:sldId id="574"/>
            <p14:sldId id="392"/>
            <p14:sldId id="393"/>
            <p14:sldId id="372"/>
            <p14:sldId id="339"/>
            <p14:sldId id="370"/>
            <p14:sldId id="358"/>
            <p14:sldId id="388"/>
            <p14:sldId id="389"/>
            <p14:sldId id="390"/>
            <p14:sldId id="287"/>
            <p14:sldId id="361"/>
            <p14:sldId id="394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승범" initials="김" lastIdx="1" clrIdx="0">
    <p:extLst>
      <p:ext uri="{19B8F6BF-5375-455C-9EA6-DF929625EA0E}">
        <p15:presenceInfo xmlns:p15="http://schemas.microsoft.com/office/powerpoint/2012/main" userId="김승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4369"/>
    <a:srgbClr val="925B9B"/>
    <a:srgbClr val="2A53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61" autoAdjust="0"/>
    <p:restoredTop sz="94660"/>
  </p:normalViewPr>
  <p:slideViewPr>
    <p:cSldViewPr snapToGrid="0">
      <p:cViewPr varScale="1">
        <p:scale>
          <a:sx n="66" d="100"/>
          <a:sy n="66" d="100"/>
        </p:scale>
        <p:origin x="48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A62225-220E-45BF-A95D-F652562CC2A2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B684A-B7B9-4D65-82B9-6515257C8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020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369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000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58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928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127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4"/>
            <a:ext cx="10363200" cy="1470024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40A130E-E3B8-4EBE-931F-81B26B8448A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00C6A38-4290-41DD-B95C-4155372FD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7745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4953836A-82A3-4C8B-9D31-CD724F3673E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15339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AD2EBAF6-36D0-4DD8-B695-D4C1B37E35D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9168394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9168394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8394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9168394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9168394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9168394" y="45841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9168394" y="5161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0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cxnSp>
        <p:nvCxnSpPr>
          <p:cNvPr id="27" name="직선 연결선 26"/>
          <p:cNvCxnSpPr/>
          <p:nvPr userDrawn="1"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9168394" y="5758873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92895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14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2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60728D28-603B-4EFC-80F8-17E5E910703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90049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37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37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A27A1F4E-0809-4239-8034-C38E431DAF9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58593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E0DA496-7307-4E8B-88DE-CB97B48BAB6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08480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643063"/>
            <a:ext cx="109728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8721E90-850C-410B-8B89-8394F580CFD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788785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960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960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800" cy="21960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7" y="3984220"/>
            <a:ext cx="5384800" cy="21960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ACE7E28-9336-4363-8674-B91477D8F24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08306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356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15"/>
            <a:ext cx="7315200" cy="566737"/>
          </a:xfrm>
        </p:spPr>
        <p:txBody>
          <a:bodyPr anchor="b"/>
          <a:lstStyle>
            <a:lvl1pPr algn="l">
              <a:defRPr sz="2667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52"/>
            <a:ext cx="7315200" cy="80486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ACE7E28-9336-4363-8674-B91477D8F24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278729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4"/>
            <a:ext cx="12192000" cy="1470024"/>
          </a:xfrm>
        </p:spPr>
        <p:txBody>
          <a:bodyPr>
            <a:normAutofit/>
          </a:bodyPr>
          <a:lstStyle>
            <a:lvl1pPr>
              <a:defRPr sz="5867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CA348888-F454-4AD2-BA62-3AF29D9807C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728679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87" y="2214567"/>
            <a:ext cx="6477023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56FEC12-A4C9-4837-AF94-AD867782C04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187229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52"/>
            <a:ext cx="27432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52"/>
            <a:ext cx="8026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57F84A3-4F29-4053-ACFD-1BAF2D3F140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63627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빈 화면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4"/>
          <p:cNvSpPr>
            <a:spLocks noChangeArrowheads="1"/>
          </p:cNvSpPr>
          <p:nvPr/>
        </p:nvSpPr>
        <p:spPr>
          <a:xfrm>
            <a:off x="419429" y="8873145"/>
            <a:ext cx="15331179" cy="211455"/>
          </a:xfrm>
          <a:prstGeom prst="roundRect">
            <a:avLst>
              <a:gd name="adj" fmla="val 22644"/>
            </a:avLst>
          </a:prstGeom>
          <a:solidFill>
            <a:schemeClr val="bg1"/>
          </a:solidFill>
          <a:ln w="9525">
            <a:noFill/>
            <a:round/>
          </a:ln>
          <a:effectLst/>
        </p:spPr>
        <p:txBody>
          <a:bodyPr lIns="23995" tIns="0" rIns="23995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fld id="{EB135554-910C-4398-B52B-76F18431BEA3}" type="slidenum">
              <a:rPr kumimoji="0" lang="en-US" altLang="ko-KR" sz="1200" b="0" i="0" u="none" strike="noStrike" kern="1200" cap="none" spc="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t>‹#›</a:t>
            </a:fld>
            <a:endParaRPr kumimoji="0" lang="en-US" altLang="ko-KR" sz="1200" b="0" i="0" u="none" strike="noStrike" kern="1200" cap="none" spc="7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제목 1"/>
          <p:cNvSpPr txBox="1"/>
          <p:nvPr userDrawn="1"/>
        </p:nvSpPr>
        <p:spPr>
          <a:xfrm>
            <a:off x="12612937" y="1474430"/>
            <a:ext cx="473144" cy="547980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맑은 고딕"/>
                <a:ea typeface="맑은 고딕"/>
              </a:defRPr>
            </a:lvl5pPr>
            <a:lvl6pPr marL="457109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6pPr>
            <a:lvl7pPr marL="914217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7pPr>
            <a:lvl8pPr marL="1371326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8pPr>
            <a:lvl9pPr marL="1828434" algn="ctr" rtl="0" fontAlgn="base" latinLnBrk="1">
              <a:spcBef>
                <a:spcPct val="0"/>
              </a:spcBef>
              <a:spcAft>
                <a:spcPct val="0"/>
              </a:spcAft>
              <a:defRPr kumimoji="1" sz="4399">
                <a:solidFill>
                  <a:schemeClr val="tx2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endParaRPr kumimoji="1" lang="ko-KR" altLang="en-US" sz="1333" b="1" i="0" u="none" strike="noStrike" kern="0" cap="none" spc="7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j-cs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>
            <a:off x="3286893" y="145051"/>
            <a:ext cx="5247217" cy="2612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1" hasCustomPrompt="1"/>
          </p:nvPr>
        </p:nvSpPr>
        <p:spPr>
          <a:xfrm>
            <a:off x="3292690" y="429535"/>
            <a:ext cx="5247217" cy="2612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>
              <a:defRPr lang="ko-KR" altLang="en-US"/>
            </a:pPr>
            <a:r>
              <a:rPr lang="ko-KR" altLang="en-US" dirty="0"/>
              <a:t>이자연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13112176" y="1462817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13112175" y="2080467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2" name="텍스트 개체 틀 18"/>
          <p:cNvSpPr>
            <a:spLocks noGrp="1"/>
          </p:cNvSpPr>
          <p:nvPr>
            <p:ph type="body" sz="quarter" idx="14" hasCustomPrompt="1"/>
          </p:nvPr>
        </p:nvSpPr>
        <p:spPr>
          <a:xfrm>
            <a:off x="13112173" y="2686504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5" hasCustomPrompt="1"/>
          </p:nvPr>
        </p:nvSpPr>
        <p:spPr>
          <a:xfrm>
            <a:off x="13112173" y="3304153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4" name="텍스트 개체 틀 18"/>
          <p:cNvSpPr>
            <a:spLocks noGrp="1"/>
          </p:cNvSpPr>
          <p:nvPr>
            <p:ph type="body" sz="quarter" idx="16" hasCustomPrompt="1"/>
          </p:nvPr>
        </p:nvSpPr>
        <p:spPr>
          <a:xfrm>
            <a:off x="13112173" y="3921803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5" name="텍스트 개체 틀 18"/>
          <p:cNvSpPr>
            <a:spLocks noGrp="1"/>
          </p:cNvSpPr>
          <p:nvPr>
            <p:ph type="body" sz="quarter" idx="17" hasCustomPrompt="1"/>
          </p:nvPr>
        </p:nvSpPr>
        <p:spPr>
          <a:xfrm>
            <a:off x="13112173" y="4539452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6" name="텍스트 개체 틀 18"/>
          <p:cNvSpPr>
            <a:spLocks noGrp="1"/>
          </p:cNvSpPr>
          <p:nvPr>
            <p:ph type="body" sz="quarter" idx="18" hasCustomPrompt="1"/>
          </p:nvPr>
        </p:nvSpPr>
        <p:spPr>
          <a:xfrm>
            <a:off x="13112172" y="5156363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7" name="텍스트 개체 틀 18"/>
          <p:cNvSpPr>
            <a:spLocks noGrp="1"/>
          </p:cNvSpPr>
          <p:nvPr>
            <p:ph type="body" sz="quarter" idx="19" hasCustomPrompt="1"/>
          </p:nvPr>
        </p:nvSpPr>
        <p:spPr>
          <a:xfrm>
            <a:off x="13112171" y="5773273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8" name="텍스트 개체 틀 18"/>
          <p:cNvSpPr>
            <a:spLocks noGrp="1"/>
          </p:cNvSpPr>
          <p:nvPr>
            <p:ph type="body" sz="quarter" idx="20" hasCustomPrompt="1"/>
          </p:nvPr>
        </p:nvSpPr>
        <p:spPr>
          <a:xfrm>
            <a:off x="13112169" y="6371179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9" name="텍스트 개체 틀 18"/>
          <p:cNvSpPr>
            <a:spLocks noGrp="1"/>
          </p:cNvSpPr>
          <p:nvPr>
            <p:ph type="body" sz="quarter" idx="21" hasCustomPrompt="1"/>
          </p:nvPr>
        </p:nvSpPr>
        <p:spPr>
          <a:xfrm>
            <a:off x="13112169" y="6988828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텍스트 개체 틀 18"/>
          <p:cNvSpPr>
            <a:spLocks noGrp="1"/>
          </p:cNvSpPr>
          <p:nvPr>
            <p:ph type="body" sz="quarter" idx="22" hasCustomPrompt="1"/>
          </p:nvPr>
        </p:nvSpPr>
        <p:spPr>
          <a:xfrm>
            <a:off x="13112168" y="7594865"/>
            <a:ext cx="2899984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1" name="텍스트 개체 틀 18"/>
          <p:cNvSpPr>
            <a:spLocks noGrp="1"/>
          </p:cNvSpPr>
          <p:nvPr>
            <p:ph type="body" sz="quarter" idx="23" hasCustomPrompt="1"/>
          </p:nvPr>
        </p:nvSpPr>
        <p:spPr>
          <a:xfrm>
            <a:off x="12670937" y="1462817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2" name="텍스트 개체 틀 18"/>
          <p:cNvSpPr>
            <a:spLocks noGrp="1"/>
          </p:cNvSpPr>
          <p:nvPr>
            <p:ph type="body" sz="quarter" idx="24" hasCustomPrompt="1"/>
          </p:nvPr>
        </p:nvSpPr>
        <p:spPr>
          <a:xfrm>
            <a:off x="12670936" y="2080467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3" name="텍스트 개체 틀 18"/>
          <p:cNvSpPr>
            <a:spLocks noGrp="1"/>
          </p:cNvSpPr>
          <p:nvPr>
            <p:ph type="body" sz="quarter" idx="25" hasCustomPrompt="1"/>
          </p:nvPr>
        </p:nvSpPr>
        <p:spPr>
          <a:xfrm>
            <a:off x="12670936" y="2686504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4" name="텍스트 개체 틀 18"/>
          <p:cNvSpPr>
            <a:spLocks noGrp="1"/>
          </p:cNvSpPr>
          <p:nvPr>
            <p:ph type="body" sz="quarter" idx="26" hasCustomPrompt="1"/>
          </p:nvPr>
        </p:nvSpPr>
        <p:spPr>
          <a:xfrm>
            <a:off x="12670936" y="3304153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35" name="텍스트 개체 틀 18"/>
          <p:cNvSpPr>
            <a:spLocks noGrp="1"/>
          </p:cNvSpPr>
          <p:nvPr>
            <p:ph type="body" sz="quarter" idx="27" hasCustomPrompt="1"/>
          </p:nvPr>
        </p:nvSpPr>
        <p:spPr>
          <a:xfrm>
            <a:off x="12670936" y="3921803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36" name="텍스트 개체 틀 18"/>
          <p:cNvSpPr>
            <a:spLocks noGrp="1"/>
          </p:cNvSpPr>
          <p:nvPr>
            <p:ph type="body" sz="quarter" idx="28" hasCustomPrompt="1"/>
          </p:nvPr>
        </p:nvSpPr>
        <p:spPr>
          <a:xfrm>
            <a:off x="12670936" y="4539452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6</a:t>
            </a:r>
            <a:endParaRPr lang="ko-KR" altLang="en-US"/>
          </a:p>
        </p:txBody>
      </p:sp>
      <p:sp>
        <p:nvSpPr>
          <p:cNvPr id="37" name="텍스트 개체 틀 18"/>
          <p:cNvSpPr>
            <a:spLocks noGrp="1"/>
          </p:cNvSpPr>
          <p:nvPr>
            <p:ph type="body" sz="quarter" idx="29" hasCustomPrompt="1"/>
          </p:nvPr>
        </p:nvSpPr>
        <p:spPr>
          <a:xfrm>
            <a:off x="12670936" y="5156363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7</a:t>
            </a:r>
            <a:endParaRPr lang="ko-KR" altLang="en-US"/>
          </a:p>
        </p:txBody>
      </p:sp>
      <p:sp>
        <p:nvSpPr>
          <p:cNvPr id="38" name="텍스트 개체 틀 18"/>
          <p:cNvSpPr>
            <a:spLocks noGrp="1"/>
          </p:cNvSpPr>
          <p:nvPr>
            <p:ph type="body" sz="quarter" idx="30" hasCustomPrompt="1"/>
          </p:nvPr>
        </p:nvSpPr>
        <p:spPr>
          <a:xfrm>
            <a:off x="12670932" y="5773273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39" name="텍스트 개체 틀 18"/>
          <p:cNvSpPr>
            <a:spLocks noGrp="1"/>
          </p:cNvSpPr>
          <p:nvPr>
            <p:ph type="body" sz="quarter" idx="31" hasCustomPrompt="1"/>
          </p:nvPr>
        </p:nvSpPr>
        <p:spPr>
          <a:xfrm>
            <a:off x="12670932" y="6371179"/>
            <a:ext cx="383237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9</a:t>
            </a:r>
            <a:endParaRPr lang="ko-KR" altLang="en-US"/>
          </a:p>
        </p:txBody>
      </p:sp>
      <p:sp>
        <p:nvSpPr>
          <p:cNvPr id="40" name="텍스트 개체 틀 18"/>
          <p:cNvSpPr>
            <a:spLocks noGrp="1"/>
          </p:cNvSpPr>
          <p:nvPr>
            <p:ph type="body" sz="quarter" idx="32" hasCustomPrompt="1"/>
          </p:nvPr>
        </p:nvSpPr>
        <p:spPr>
          <a:xfrm>
            <a:off x="12563569" y="6988828"/>
            <a:ext cx="571883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spc="-187" baseline="0"/>
            </a:lvl1pPr>
          </a:lstStyle>
          <a:p>
            <a:pPr lvl="0">
              <a:defRPr lang="ko-KR" altLang="en-US"/>
            </a:pPr>
            <a:r>
              <a:rPr lang="en-US" altLang="ko-KR"/>
              <a:t>10</a:t>
            </a:r>
            <a:endParaRPr lang="ko-KR" altLang="en-US"/>
          </a:p>
        </p:txBody>
      </p:sp>
      <p:sp>
        <p:nvSpPr>
          <p:cNvPr id="41" name="텍스트 개체 틀 18"/>
          <p:cNvSpPr>
            <a:spLocks noGrp="1"/>
          </p:cNvSpPr>
          <p:nvPr>
            <p:ph type="body" sz="quarter" idx="33" hasCustomPrompt="1"/>
          </p:nvPr>
        </p:nvSpPr>
        <p:spPr>
          <a:xfrm>
            <a:off x="12598405" y="7594865"/>
            <a:ext cx="522512" cy="5595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/>
            </a:lvl1pPr>
          </a:lstStyle>
          <a:p>
            <a:pPr lvl="0">
              <a:defRPr lang="ko-KR" altLang="en-US"/>
            </a:pPr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34" hasCustomPrompt="1"/>
          </p:nvPr>
        </p:nvSpPr>
        <p:spPr>
          <a:xfrm>
            <a:off x="13169056" y="463624"/>
            <a:ext cx="2786213" cy="2271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  <p:sp>
        <p:nvSpPr>
          <p:cNvPr id="43" name="텍스트 개체 틀 12"/>
          <p:cNvSpPr>
            <a:spLocks noGrp="1"/>
          </p:cNvSpPr>
          <p:nvPr>
            <p:ph type="body" sz="quarter" idx="35" hasCustomPrompt="1"/>
          </p:nvPr>
        </p:nvSpPr>
        <p:spPr>
          <a:xfrm>
            <a:off x="13171716" y="166950"/>
            <a:ext cx="2786213" cy="2271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>
              <a:defRPr lang="ko-KR" altLang="en-US"/>
            </a:pPr>
            <a:r>
              <a:rPr lang="ko-KR" altLang="en-US"/>
              <a:t>이자연</a:t>
            </a:r>
          </a:p>
        </p:txBody>
      </p:sp>
    </p:spTree>
    <p:extLst>
      <p:ext uri="{BB962C8B-B14F-4D97-AF65-F5344CB8AC3E}">
        <p14:creationId xmlns:p14="http://schemas.microsoft.com/office/powerpoint/2010/main" val="20486951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5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7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295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776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484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91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345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3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586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3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E351-8BA7-4194-B6A8-B96DCE07CD08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661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6E351-8BA7-4194-B6A8-B96DCE07CD08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E553F-A9A5-4086-80ED-B7ACBC10B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570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422D86A-5F52-4165-8473-F1B8362775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78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/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457189" indent="-457189" algn="l" defTabSz="1219170" rtl="0" eaLnBrk="1" latinLnBrk="1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1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sv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sv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sv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sv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sv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sv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sv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sv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sv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sv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sv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sv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sv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sv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sv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sv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sv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5.sv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24" Type="http://schemas.openxmlformats.org/officeDocument/2006/relationships/image" Target="../media/image6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5.png"/><Relationship Id="rId10" Type="http://schemas.openxmlformats.org/officeDocument/2006/relationships/image" Target="../media/image29.svg"/><Relationship Id="rId19" Type="http://schemas.openxmlformats.org/officeDocument/2006/relationships/image" Target="../media/image38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Relationship Id="rId22" Type="http://schemas.openxmlformats.org/officeDocument/2006/relationships/image" Target="../media/image41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9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92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12192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392" y="116647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881491"/>
            <a:ext cx="6240016" cy="3407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639629" y="1916832"/>
            <a:ext cx="73741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응용 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 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01808" y="3933071"/>
            <a:ext cx="7526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 </a:t>
            </a:r>
            <a:r>
              <a:rPr lang="ko-KR" altLang="en-US" sz="2400" b="1" spc="-150" dirty="0">
                <a:solidFill>
                  <a:srgbClr val="77787B"/>
                </a:solidFill>
              </a:rPr>
              <a:t>빅데이터를 활용한 영어학습 애플리케이션</a:t>
            </a: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99717" y="166962"/>
            <a:ext cx="2192015" cy="600145"/>
            <a:chOff x="-1424298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-816459" y="199273"/>
              <a:ext cx="1584176" cy="461665"/>
              <a:chOff x="-816459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-771061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-816459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24298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2332680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2020. 08. 10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슈퍼개발자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–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김도우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이재훈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김승범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김창영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양원석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준 복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4648200" y="6356365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E89D1D3-A1CF-40D5-BDE9-FB3BD3E903FA}"/>
              </a:ext>
            </a:extLst>
          </p:cNvPr>
          <p:cNvGrpSpPr/>
          <p:nvPr/>
        </p:nvGrpSpPr>
        <p:grpSpPr>
          <a:xfrm>
            <a:off x="3319187" y="2871587"/>
            <a:ext cx="5553636" cy="868363"/>
            <a:chOff x="2393579" y="2945368"/>
            <a:chExt cx="7404848" cy="115781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05F5DC-7E69-40B2-925C-264214B7D871}"/>
                </a:ext>
              </a:extLst>
            </p:cNvPr>
            <p:cNvSpPr txBox="1"/>
            <p:nvPr/>
          </p:nvSpPr>
          <p:spPr>
            <a:xfrm>
              <a:off x="2393579" y="2945368"/>
              <a:ext cx="7404848" cy="1015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/>
                <a:t>THE(Today Highlight English)</a:t>
              </a:r>
            </a:p>
            <a:p>
              <a:pPr algn="ctr"/>
              <a:endParaRPr lang="en-US" altLang="ko-KR" sz="1350" b="1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52E20B5-FC91-48C6-A921-77A2AF092898}"/>
                </a:ext>
              </a:extLst>
            </p:cNvPr>
            <p:cNvSpPr/>
            <p:nvPr/>
          </p:nvSpPr>
          <p:spPr>
            <a:xfrm>
              <a:off x="5395806" y="3703076"/>
              <a:ext cx="1400384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350" b="1" dirty="0"/>
                <a:t>화면설계서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F1DF93-312F-431E-A91C-8E7E07DFB535}"/>
              </a:ext>
            </a:extLst>
          </p:cNvPr>
          <p:cNvSpPr/>
          <p:nvPr/>
        </p:nvSpPr>
        <p:spPr>
          <a:xfrm>
            <a:off x="9724012" y="4778033"/>
            <a:ext cx="704040" cy="11310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350" b="1" dirty="0" err="1"/>
              <a:t>김도우</a:t>
            </a:r>
            <a:endParaRPr lang="en-US" altLang="ko-KR" sz="1350" b="1" dirty="0"/>
          </a:p>
          <a:p>
            <a:pPr algn="r"/>
            <a:r>
              <a:rPr lang="ko-KR" altLang="en-US" sz="1350" b="1" dirty="0"/>
              <a:t>이재훈</a:t>
            </a:r>
            <a:endParaRPr lang="en-US" altLang="ko-KR" sz="1350" b="1" dirty="0"/>
          </a:p>
          <a:p>
            <a:pPr algn="r"/>
            <a:r>
              <a:rPr lang="ko-KR" altLang="en-US" sz="1350" b="1" dirty="0"/>
              <a:t>김승범</a:t>
            </a:r>
            <a:endParaRPr lang="en-US" altLang="ko-KR" sz="1350" b="1" dirty="0"/>
          </a:p>
          <a:p>
            <a:pPr algn="r"/>
            <a:r>
              <a:rPr lang="ko-KR" altLang="en-US" sz="1350" b="1" dirty="0"/>
              <a:t>김창영</a:t>
            </a:r>
            <a:endParaRPr lang="en-US" altLang="ko-KR" sz="1350" b="1" dirty="0"/>
          </a:p>
          <a:p>
            <a:pPr algn="r"/>
            <a:r>
              <a:rPr lang="ko-KR" altLang="en-US" sz="1350" b="1" dirty="0"/>
              <a:t>양원석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209C1D-9DED-47AE-9236-014A0F7E772C}"/>
              </a:ext>
            </a:extLst>
          </p:cNvPr>
          <p:cNvSpPr/>
          <p:nvPr/>
        </p:nvSpPr>
        <p:spPr>
          <a:xfrm>
            <a:off x="9139594" y="4501018"/>
            <a:ext cx="128432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350" b="1" dirty="0"/>
              <a:t>슈퍼개발자 팀</a:t>
            </a:r>
          </a:p>
        </p:txBody>
      </p:sp>
      <p:sp>
        <p:nvSpPr>
          <p:cNvPr id="17" name="막힌 원호 16">
            <a:extLst>
              <a:ext uri="{FF2B5EF4-FFF2-40B4-BE49-F238E27FC236}">
                <a16:creationId xmlns:a16="http://schemas.microsoft.com/office/drawing/2014/main" id="{D762015F-934C-4710-B874-B12749E3D0F8}"/>
              </a:ext>
            </a:extLst>
          </p:cNvPr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01A23E-EA8F-40D3-9117-A4C52B0F8C72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508EC09-772E-478E-98BA-34B755748361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제목 12">
            <a:extLst>
              <a:ext uri="{FF2B5EF4-FFF2-40B4-BE49-F238E27FC236}">
                <a16:creationId xmlns:a16="http://schemas.microsoft.com/office/drawing/2014/main" id="{710AFFDB-F84D-4BC0-B5BD-844D5B27F2C7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74C222E8-936A-4825-85A0-23B73AAEB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1251B0B4-8C64-4D08-863D-320FB7027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1236D38-5CB6-4515-8B81-EA1A3EFB7445}"/>
              </a:ext>
            </a:extLst>
          </p:cNvPr>
          <p:cNvCxnSpPr>
            <a:cxnSpLocks/>
          </p:cNvCxnSpPr>
          <p:nvPr/>
        </p:nvCxnSpPr>
        <p:spPr>
          <a:xfrm>
            <a:off x="298912" y="541195"/>
            <a:ext cx="327649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막힌 원호 23">
            <a:extLst>
              <a:ext uri="{FF2B5EF4-FFF2-40B4-BE49-F238E27FC236}">
                <a16:creationId xmlns:a16="http://schemas.microsoft.com/office/drawing/2014/main" id="{B2741B44-B783-4702-B21A-3F29C575CBA7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6F96548B-CA96-4617-BD01-9D952B00F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0014" y="1080000"/>
            <a:ext cx="2576965" cy="558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시작화면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27E9A9-BCF2-484E-A016-79FDD5B103E9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65"/>
            <a:ext cx="992215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LOGIN_000</a:t>
            </a:r>
            <a:endParaRPr lang="ko-KR" altLang="en-US" sz="1200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2D258AB-88C7-42C9-92E3-144416548D41}"/>
              </a:ext>
            </a:extLst>
          </p:cNvPr>
          <p:cNvSpPr/>
          <p:nvPr/>
        </p:nvSpPr>
        <p:spPr>
          <a:xfrm>
            <a:off x="5345318" y="517355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72DFA518-4BF2-4F5D-879D-0312B0AD4521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314C25D-01E4-4739-8ABA-74C01B9CB1EB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69DCB64-7744-495F-8435-C8DCC0D26B55}"/>
              </a:ext>
            </a:extLst>
          </p:cNvPr>
          <p:cNvSpPr txBox="1"/>
          <p:nvPr/>
        </p:nvSpPr>
        <p:spPr>
          <a:xfrm>
            <a:off x="9658306" y="1101641"/>
            <a:ext cx="1869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클릭 </a:t>
            </a:r>
            <a:r>
              <a:rPr lang="en-US" altLang="ko-KR" sz="1100" dirty="0"/>
              <a:t>: LOGIN_002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B20E70-6AB5-47D1-8F58-76619D325A73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990963C-8D41-4875-8590-4E07E3F21D57}"/>
              </a:ext>
            </a:extLst>
          </p:cNvPr>
          <p:cNvSpPr/>
          <p:nvPr/>
        </p:nvSpPr>
        <p:spPr>
          <a:xfrm>
            <a:off x="3600014" y="1080000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87620FA-5235-43B5-8392-B0FC1A973E70}"/>
              </a:ext>
            </a:extLst>
          </p:cNvPr>
          <p:cNvSpPr/>
          <p:nvPr/>
        </p:nvSpPr>
        <p:spPr>
          <a:xfrm>
            <a:off x="5345317" y="565322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B55FFA0-CC6E-4182-B5FD-6D2411B411E7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1A98FC2-B09C-47D4-AE4C-C5A25807228A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B1E18D2-84C5-478E-A8A1-E67AF35E1E0E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FE12B3-5620-489E-B2CE-DFF112527F4C}"/>
              </a:ext>
            </a:extLst>
          </p:cNvPr>
          <p:cNvSpPr txBox="1"/>
          <p:nvPr/>
        </p:nvSpPr>
        <p:spPr>
          <a:xfrm>
            <a:off x="9217553" y="178652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88A6B3-E7BC-41EE-92D9-312B5B0EF8CA}"/>
              </a:ext>
            </a:extLst>
          </p:cNvPr>
          <p:cNvSpPr txBox="1"/>
          <p:nvPr/>
        </p:nvSpPr>
        <p:spPr>
          <a:xfrm>
            <a:off x="9671050" y="1694294"/>
            <a:ext cx="1869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클릭 </a:t>
            </a:r>
            <a:r>
              <a:rPr lang="en-US" altLang="ko-KR" sz="1100" dirty="0"/>
              <a:t>: LOGIN_001</a:t>
            </a:r>
            <a:r>
              <a:rPr lang="ko-KR" altLang="en-US" sz="110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91053417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6F96548B-CA96-4617-BD01-9D952B00F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7178" y="927792"/>
            <a:ext cx="2576965" cy="5580000"/>
          </a:xfrm>
          <a:prstGeom prst="rect">
            <a:avLst/>
          </a:prstGeom>
        </p:spPr>
      </p:pic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튜토리얼 영상 화면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27E9A9-BCF2-484E-A016-79FDD5B103E9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튜토리얼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65"/>
            <a:ext cx="992215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LOGIN_001</a:t>
            </a:r>
            <a:endParaRPr lang="ko-KR" altLang="en-US" sz="12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990963C-8D41-4875-8590-4E07E3F21D57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334D9F-E5C3-4464-BDBF-88924E207C15}"/>
              </a:ext>
            </a:extLst>
          </p:cNvPr>
          <p:cNvSpPr/>
          <p:nvPr/>
        </p:nvSpPr>
        <p:spPr>
          <a:xfrm>
            <a:off x="3517178" y="1039906"/>
            <a:ext cx="2587473" cy="5467886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68A9A772-F529-4A1E-B508-0ED83785D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4072" y="2538112"/>
            <a:ext cx="2443148" cy="24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2986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127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로그인 화면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27E9A9-BCF2-484E-A016-79FDD5B103E9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65"/>
            <a:ext cx="992215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LOGIN_002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19F0E4-D5F7-48EC-90A2-B9171623DDBC}"/>
              </a:ext>
            </a:extLst>
          </p:cNvPr>
          <p:cNvSpPr txBox="1"/>
          <p:nvPr/>
        </p:nvSpPr>
        <p:spPr>
          <a:xfrm>
            <a:off x="9658306" y="2285583"/>
            <a:ext cx="18691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클릭 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en-US" altLang="ko-KR" sz="1050" dirty="0">
                <a:solidFill>
                  <a:prstClr val="black"/>
                </a:solidFill>
                <a:latin typeface="함초롬돋움"/>
                <a:ea typeface="함초롬돋움"/>
              </a:rPr>
              <a:t>MEM_FND_000</a:t>
            </a:r>
            <a:r>
              <a:rPr lang="ko-KR" altLang="en-US" sz="1050" dirty="0"/>
              <a:t>으로 이동</a:t>
            </a:r>
            <a:endParaRPr lang="en-US" altLang="ko-KR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471ADB-E9DD-419C-836D-AAE528BD22D2}"/>
              </a:ext>
            </a:extLst>
          </p:cNvPr>
          <p:cNvSpPr txBox="1"/>
          <p:nvPr/>
        </p:nvSpPr>
        <p:spPr>
          <a:xfrm>
            <a:off x="9671036" y="2866555"/>
            <a:ext cx="2348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클릭 </a:t>
            </a:r>
            <a:r>
              <a:rPr lang="en-US" altLang="ko-KR" sz="1100" dirty="0"/>
              <a:t>: </a:t>
            </a:r>
            <a:r>
              <a:rPr lang="en-US" altLang="ko-KR" sz="1100" dirty="0">
                <a:solidFill>
                  <a:prstClr val="black"/>
                </a:solidFill>
                <a:latin typeface="함초롬돋움"/>
                <a:ea typeface="함초롬돋움"/>
              </a:rPr>
              <a:t>MEM_REG_000</a:t>
            </a:r>
            <a:r>
              <a:rPr lang="ko-KR" altLang="en-US" sz="1100" dirty="0"/>
              <a:t>으로 이동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238F03-C01E-423A-9C21-42E50E32B917}"/>
              </a:ext>
            </a:extLst>
          </p:cNvPr>
          <p:cNvSpPr txBox="1"/>
          <p:nvPr/>
        </p:nvSpPr>
        <p:spPr>
          <a:xfrm>
            <a:off x="9259643" y="2339444"/>
            <a:ext cx="284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225266-695A-45E0-8326-EA84E40383FB}"/>
              </a:ext>
            </a:extLst>
          </p:cNvPr>
          <p:cNvSpPr txBox="1"/>
          <p:nvPr/>
        </p:nvSpPr>
        <p:spPr>
          <a:xfrm>
            <a:off x="9259643" y="2955782"/>
            <a:ext cx="284052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30617-5778-41AF-B077-472F5159A955}"/>
              </a:ext>
            </a:extLst>
          </p:cNvPr>
          <p:cNvSpPr/>
          <p:nvPr/>
        </p:nvSpPr>
        <p:spPr>
          <a:xfrm>
            <a:off x="3497029" y="832650"/>
            <a:ext cx="2832665" cy="57397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80567D-47A8-4230-B900-84605ACDE044}"/>
              </a:ext>
            </a:extLst>
          </p:cNvPr>
          <p:cNvSpPr txBox="1"/>
          <p:nvPr/>
        </p:nvSpPr>
        <p:spPr>
          <a:xfrm>
            <a:off x="9658306" y="1103719"/>
            <a:ext cx="18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로그인이 유효하지 않을 경우</a:t>
            </a:r>
            <a:endParaRPr lang="en-US" altLang="ko-KR" sz="1000" dirty="0"/>
          </a:p>
          <a:p>
            <a:r>
              <a:rPr lang="en-US" altLang="ko-KR" sz="1000" dirty="0"/>
              <a:t>LOGIN_003</a:t>
            </a:r>
            <a:r>
              <a:rPr lang="ko-KR" altLang="en-US" sz="1000" dirty="0"/>
              <a:t>으로 이동</a:t>
            </a:r>
            <a:endParaRPr lang="en-US" altLang="ko-KR" sz="1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AF38B2-CEB5-4C1C-A16B-30E64EBA85E3}"/>
              </a:ext>
            </a:extLst>
          </p:cNvPr>
          <p:cNvSpPr txBox="1"/>
          <p:nvPr/>
        </p:nvSpPr>
        <p:spPr>
          <a:xfrm>
            <a:off x="9154661" y="1212523"/>
            <a:ext cx="494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1A</a:t>
            </a:r>
            <a:endParaRPr lang="ko-KR" alt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EAC27D-CB74-4FE7-AA9D-38DCA55DDF19}"/>
              </a:ext>
            </a:extLst>
          </p:cNvPr>
          <p:cNvSpPr txBox="1"/>
          <p:nvPr/>
        </p:nvSpPr>
        <p:spPr>
          <a:xfrm>
            <a:off x="9648691" y="1682761"/>
            <a:ext cx="18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로그인이 유효할 경우</a:t>
            </a:r>
            <a:endParaRPr lang="en-US" altLang="ko-KR" sz="1000" dirty="0"/>
          </a:p>
          <a:p>
            <a:r>
              <a:rPr lang="en-US" altLang="ko-KR" sz="1000" dirty="0"/>
              <a:t>LOGIN_004</a:t>
            </a:r>
            <a:r>
              <a:rPr lang="ko-KR" altLang="en-US" sz="1000" dirty="0"/>
              <a:t>으로 이동</a:t>
            </a:r>
            <a:endParaRPr lang="en-US" altLang="ko-KR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785AAB-0EF5-43A9-88C8-4970D0F12962}"/>
              </a:ext>
            </a:extLst>
          </p:cNvPr>
          <p:cNvSpPr txBox="1"/>
          <p:nvPr/>
        </p:nvSpPr>
        <p:spPr>
          <a:xfrm>
            <a:off x="9166512" y="1795422"/>
            <a:ext cx="517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1B</a:t>
            </a:r>
            <a:endParaRPr lang="ko-KR" altLang="en-US" sz="2000" dirty="0"/>
          </a:p>
        </p:txBody>
      </p:sp>
      <p:pic>
        <p:nvPicPr>
          <p:cNvPr id="46" name="그래픽 45">
            <a:extLst>
              <a:ext uri="{FF2B5EF4-FFF2-40B4-BE49-F238E27FC236}">
                <a16:creationId xmlns:a16="http://schemas.microsoft.com/office/drawing/2014/main" id="{683E3614-1720-4858-A0E7-1DA574FE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4884" y="912487"/>
            <a:ext cx="2576957" cy="5580000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8FA022FD-8580-4E75-BE2A-D6B478A3B864}"/>
              </a:ext>
            </a:extLst>
          </p:cNvPr>
          <p:cNvSpPr/>
          <p:nvPr/>
        </p:nvSpPr>
        <p:spPr>
          <a:xfrm>
            <a:off x="5604751" y="5492632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95706E1-6C34-4A5A-A917-D87449AA26D2}"/>
              </a:ext>
            </a:extLst>
          </p:cNvPr>
          <p:cNvSpPr/>
          <p:nvPr/>
        </p:nvSpPr>
        <p:spPr>
          <a:xfrm>
            <a:off x="5956310" y="423558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EFB4A86-C910-4644-8693-908C9E0BCA2B}"/>
              </a:ext>
            </a:extLst>
          </p:cNvPr>
          <p:cNvSpPr/>
          <p:nvPr/>
        </p:nvSpPr>
        <p:spPr>
          <a:xfrm>
            <a:off x="5604750" y="6081052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72993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364ACE-FEEF-40E2-8758-8D5910BEF368}"/>
              </a:ext>
            </a:extLst>
          </p:cNvPr>
          <p:cNvSpPr txBox="1"/>
          <p:nvPr/>
        </p:nvSpPr>
        <p:spPr>
          <a:xfrm>
            <a:off x="9658292" y="1101641"/>
            <a:ext cx="235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클릭 </a:t>
            </a:r>
            <a:r>
              <a:rPr lang="en-US" altLang="ko-KR" sz="1100" dirty="0"/>
              <a:t>: </a:t>
            </a:r>
            <a:r>
              <a:rPr lang="en-US" altLang="ko-KR" sz="1100" dirty="0">
                <a:solidFill>
                  <a:prstClr val="black"/>
                </a:solidFill>
                <a:latin typeface="함초롬돋움"/>
                <a:ea typeface="함초롬돋움"/>
              </a:rPr>
              <a:t>MEM_REG_000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A6E876-8D9F-4ECD-96A0-E6E4D9DE038B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pic>
        <p:nvPicPr>
          <p:cNvPr id="24" name="그래픽 23">
            <a:extLst>
              <a:ext uri="{FF2B5EF4-FFF2-40B4-BE49-F238E27FC236}">
                <a16:creationId xmlns:a16="http://schemas.microsoft.com/office/drawing/2014/main" id="{ADC89C65-FE25-4EE4-80BE-D965AF8F1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0000" y="1080014"/>
            <a:ext cx="2556000" cy="5534591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8D592638-546A-430B-9659-8790D3333B6A}"/>
              </a:ext>
            </a:extLst>
          </p:cNvPr>
          <p:cNvSpPr/>
          <p:nvPr/>
        </p:nvSpPr>
        <p:spPr>
          <a:xfrm>
            <a:off x="4310605" y="455455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34E4A9-B8CE-4FDD-9788-D4B06A035A2F}"/>
              </a:ext>
            </a:extLst>
          </p:cNvPr>
          <p:cNvSpPr/>
          <p:nvPr/>
        </p:nvSpPr>
        <p:spPr>
          <a:xfrm>
            <a:off x="5334158" y="455455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94DD6C-D51B-4221-AFE4-EDC723FBF50C}"/>
              </a:ext>
            </a:extLst>
          </p:cNvPr>
          <p:cNvSpPr txBox="1"/>
          <p:nvPr/>
        </p:nvSpPr>
        <p:spPr>
          <a:xfrm>
            <a:off x="9217553" y="178652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463931-A5BA-4234-8272-7DECB152EBBB}"/>
              </a:ext>
            </a:extLst>
          </p:cNvPr>
          <p:cNvSpPr txBox="1"/>
          <p:nvPr/>
        </p:nvSpPr>
        <p:spPr>
          <a:xfrm>
            <a:off x="9671050" y="1694308"/>
            <a:ext cx="1869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LOGIN_002</a:t>
            </a:r>
            <a:r>
              <a:rPr lang="ko-KR" altLang="en-US" sz="1000" dirty="0"/>
              <a:t>로 이동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C25F59-EAC0-4A69-8D89-CA83B6F238BA}"/>
              </a:ext>
            </a:extLst>
          </p:cNvPr>
          <p:cNvSpPr txBox="1"/>
          <p:nvPr/>
        </p:nvSpPr>
        <p:spPr>
          <a:xfrm>
            <a:off x="10626472" y="377879"/>
            <a:ext cx="992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LOGIN_003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C88632-A60A-4F3D-BA98-82DE14234278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198BDF-4521-4197-8AA6-E5119D3A60E5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로그인 오류 시 화면</a:t>
            </a:r>
          </a:p>
        </p:txBody>
      </p:sp>
    </p:spTree>
    <p:extLst>
      <p:ext uri="{BB962C8B-B14F-4D97-AF65-F5344CB8AC3E}">
        <p14:creationId xmlns:p14="http://schemas.microsoft.com/office/powerpoint/2010/main" val="271744512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00D095E0-0D44-4BE1-8FB7-7B841C2EA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0000" y="1080000"/>
            <a:ext cx="2576978" cy="558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시작 대기 화면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27E9A9-BCF2-484E-A016-79FDD5B103E9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4AE982-9F59-49BF-AF9E-8FBF1E6BB1CD}"/>
              </a:ext>
            </a:extLst>
          </p:cNvPr>
          <p:cNvSpPr txBox="1"/>
          <p:nvPr/>
        </p:nvSpPr>
        <p:spPr>
          <a:xfrm>
            <a:off x="10626472" y="377865"/>
            <a:ext cx="992215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LOGIN_004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8BFF2-787A-4AF5-84B4-0F0B09860CA6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DECEFEC-7A36-42FB-8229-064B9D11AFB2}"/>
              </a:ext>
            </a:extLst>
          </p:cNvPr>
          <p:cNvSpPr/>
          <p:nvPr/>
        </p:nvSpPr>
        <p:spPr>
          <a:xfrm>
            <a:off x="5345318" y="517355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09349D-44A4-469E-A535-A986445B81A0}"/>
              </a:ext>
            </a:extLst>
          </p:cNvPr>
          <p:cNvSpPr txBox="1"/>
          <p:nvPr/>
        </p:nvSpPr>
        <p:spPr>
          <a:xfrm>
            <a:off x="9662400" y="1104813"/>
            <a:ext cx="2012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NEWS_STUDY_000</a:t>
            </a:r>
            <a:r>
              <a:rPr lang="ko-KR" altLang="en-US" sz="1000" dirty="0"/>
              <a:t>로 이동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2046716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AF4FAE6B-65E8-44E3-B9A7-13CFA4A04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5204" y="909724"/>
            <a:ext cx="2576964" cy="558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6552204" y="256500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6552204" y="314259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6552204" y="372017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FEC5A99-A416-464C-BC65-4DB5A340E138}"/>
              </a:ext>
            </a:extLst>
          </p:cNvPr>
          <p:cNvSpPr/>
          <p:nvPr/>
        </p:nvSpPr>
        <p:spPr>
          <a:xfrm>
            <a:off x="4050722" y="96140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왼쪽 중괄호 26">
            <a:extLst>
              <a:ext uri="{FF2B5EF4-FFF2-40B4-BE49-F238E27FC236}">
                <a16:creationId xmlns:a16="http://schemas.microsoft.com/office/drawing/2014/main" id="{32107019-703E-41D6-86D1-0CC6D8812D67}"/>
              </a:ext>
            </a:extLst>
          </p:cNvPr>
          <p:cNvSpPr/>
          <p:nvPr/>
        </p:nvSpPr>
        <p:spPr>
          <a:xfrm>
            <a:off x="3257697" y="2288322"/>
            <a:ext cx="475488" cy="3358166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5285E68-519D-4351-B3F8-88DF048C894E}"/>
              </a:ext>
            </a:extLst>
          </p:cNvPr>
          <p:cNvSpPr/>
          <p:nvPr/>
        </p:nvSpPr>
        <p:spPr>
          <a:xfrm>
            <a:off x="2937675" y="382891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3A43F9-B13C-4696-BC57-555D79CE0192}"/>
              </a:ext>
            </a:extLst>
          </p:cNvPr>
          <p:cNvSpPr txBox="1"/>
          <p:nvPr/>
        </p:nvSpPr>
        <p:spPr>
          <a:xfrm>
            <a:off x="9661498" y="1099887"/>
            <a:ext cx="2259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값이 유효하지 않을 경우</a:t>
            </a:r>
            <a:endParaRPr lang="en-US" altLang="ko-KR" sz="1000" dirty="0"/>
          </a:p>
          <a:p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MEM_REG_001</a:t>
            </a:r>
            <a:r>
              <a:rPr lang="ko-KR" altLang="en-US" sz="1000" dirty="0"/>
              <a:t>처럼 </a:t>
            </a:r>
            <a:endParaRPr lang="en-US" altLang="ko-KR" sz="1000" dirty="0"/>
          </a:p>
          <a:p>
            <a:r>
              <a:rPr lang="ko-KR" altLang="en-US" sz="1000" dirty="0"/>
              <a:t>빨간색 테두리로 변경</a:t>
            </a:r>
            <a:endParaRPr lang="en-US" altLang="ko-KR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9DCD40-4AC8-4CA0-9D0B-5BFA51C50E93}"/>
              </a:ext>
            </a:extLst>
          </p:cNvPr>
          <p:cNvSpPr txBox="1"/>
          <p:nvPr/>
        </p:nvSpPr>
        <p:spPr>
          <a:xfrm>
            <a:off x="9658292" y="1668022"/>
            <a:ext cx="2384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값이 유효할 경우 </a:t>
            </a:r>
            <a:endParaRPr lang="en-US" altLang="ko-KR" sz="1000" dirty="0"/>
          </a:p>
          <a:p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MEM_REG_002</a:t>
            </a:r>
            <a:r>
              <a:rPr lang="ko-KR" altLang="en-US" sz="1000" dirty="0"/>
              <a:t>처럼</a:t>
            </a:r>
            <a:endParaRPr lang="en-US" altLang="ko-KR" sz="1000" dirty="0"/>
          </a:p>
          <a:p>
            <a:r>
              <a:rPr lang="ko-KR" altLang="en-US" sz="1000" dirty="0"/>
              <a:t>초록색 테두리로 변경</a:t>
            </a:r>
            <a:endParaRPr lang="en-US" altLang="ko-KR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78FF4B8-4EFE-422B-9C96-D94710D8B682}"/>
              </a:ext>
            </a:extLst>
          </p:cNvPr>
          <p:cNvSpPr/>
          <p:nvPr/>
        </p:nvSpPr>
        <p:spPr>
          <a:xfrm>
            <a:off x="5957514" y="577068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A7568C-00E3-4E53-AD19-723A785AE6A0}"/>
              </a:ext>
            </a:extLst>
          </p:cNvPr>
          <p:cNvSpPr txBox="1"/>
          <p:nvPr/>
        </p:nvSpPr>
        <p:spPr>
          <a:xfrm>
            <a:off x="9692228" y="2288336"/>
            <a:ext cx="1869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LOGIN_002</a:t>
            </a:r>
            <a:r>
              <a:rPr lang="ko-KR" altLang="en-US" sz="1000" dirty="0"/>
              <a:t>로 이동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074BFB-07B7-41C3-85D3-86F5A865806F}"/>
              </a:ext>
            </a:extLst>
          </p:cNvPr>
          <p:cNvSpPr txBox="1"/>
          <p:nvPr/>
        </p:nvSpPr>
        <p:spPr>
          <a:xfrm>
            <a:off x="9658292" y="2844855"/>
            <a:ext cx="235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</a:t>
            </a:r>
            <a:r>
              <a:rPr lang="ko-KR" altLang="en-US" sz="1000" dirty="0"/>
              <a:t>유효하지 않은 항목이 있으면</a:t>
            </a:r>
            <a:endParaRPr lang="en-US" altLang="ko-KR" sz="1000" dirty="0"/>
          </a:p>
          <a:p>
            <a:r>
              <a:rPr lang="en-US" altLang="ko-KR" sz="1000" dirty="0"/>
              <a:t>Sign Up </a:t>
            </a:r>
            <a:r>
              <a:rPr lang="ko-KR" altLang="en-US" sz="1000" dirty="0"/>
              <a:t>버튼 비활성화</a:t>
            </a:r>
            <a:endParaRPr lang="en-US" altLang="ko-KR" sz="1000" dirty="0"/>
          </a:p>
          <a:p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MEM_REG_001</a:t>
            </a:r>
            <a:r>
              <a:rPr lang="ko-KR" altLang="en-US" sz="1000" dirty="0">
                <a:solidFill>
                  <a:prstClr val="black"/>
                </a:solidFill>
                <a:latin typeface="함초롬돋움"/>
                <a:ea typeface="함초롬돋움"/>
              </a:rPr>
              <a:t>와</a:t>
            </a:r>
            <a:r>
              <a:rPr lang="ko-KR" altLang="en-US" sz="1000" dirty="0"/>
              <a:t> 같이 표시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AD801F-A005-4B5F-A10A-10258B61F03D}"/>
              </a:ext>
            </a:extLst>
          </p:cNvPr>
          <p:cNvSpPr txBox="1"/>
          <p:nvPr/>
        </p:nvSpPr>
        <p:spPr>
          <a:xfrm>
            <a:off x="9658292" y="3440299"/>
            <a:ext cx="235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</a:t>
            </a:r>
            <a:r>
              <a:rPr lang="ko-KR" altLang="en-US" sz="1000" dirty="0"/>
              <a:t>항목에 문제가 없으면</a:t>
            </a:r>
            <a:endParaRPr lang="en-US" altLang="ko-KR" sz="1000" dirty="0"/>
          </a:p>
          <a:p>
            <a:r>
              <a:rPr lang="en-US" altLang="ko-KR" sz="1000" dirty="0"/>
              <a:t>Sign Up </a:t>
            </a:r>
            <a:r>
              <a:rPr lang="ko-KR" altLang="en-US" sz="1000" dirty="0"/>
              <a:t>버튼 활성화</a:t>
            </a:r>
            <a:endParaRPr lang="en-US" altLang="ko-KR" sz="1000" dirty="0"/>
          </a:p>
          <a:p>
            <a:r>
              <a:rPr lang="en-US" altLang="ko-KR" sz="1000" dirty="0">
                <a:solidFill>
                  <a:prstClr val="black"/>
                </a:solidFill>
              </a:rPr>
              <a:t>MEM_REG_002</a:t>
            </a:r>
            <a:r>
              <a:rPr lang="ko-KR" altLang="en-US" sz="1000" dirty="0">
                <a:solidFill>
                  <a:prstClr val="black"/>
                </a:solidFill>
              </a:rPr>
              <a:t>와</a:t>
            </a:r>
            <a:r>
              <a:rPr lang="ko-KR" altLang="en-US" sz="1000" dirty="0"/>
              <a:t> 같이 표시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23815C-2AC9-40E0-BBEB-2F3CDC0A778B}"/>
              </a:ext>
            </a:extLst>
          </p:cNvPr>
          <p:cNvSpPr txBox="1"/>
          <p:nvPr/>
        </p:nvSpPr>
        <p:spPr>
          <a:xfrm>
            <a:off x="9259643" y="2339444"/>
            <a:ext cx="284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E66EB0-22A4-4E61-A873-8D7167DC7408}"/>
              </a:ext>
            </a:extLst>
          </p:cNvPr>
          <p:cNvSpPr txBox="1"/>
          <p:nvPr/>
        </p:nvSpPr>
        <p:spPr>
          <a:xfrm>
            <a:off x="9154661" y="1212523"/>
            <a:ext cx="494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1A</a:t>
            </a:r>
            <a:endParaRPr lang="ko-KR" altLang="en-US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01DC6C-EFE6-4CBB-8C5B-D158949E8A2A}"/>
              </a:ext>
            </a:extLst>
          </p:cNvPr>
          <p:cNvSpPr txBox="1"/>
          <p:nvPr/>
        </p:nvSpPr>
        <p:spPr>
          <a:xfrm>
            <a:off x="9142810" y="1784792"/>
            <a:ext cx="517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1B</a:t>
            </a:r>
            <a:endParaRPr lang="ko-KR" alt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FDE33F-7920-4B32-9B91-35FED3692115}"/>
              </a:ext>
            </a:extLst>
          </p:cNvPr>
          <p:cNvSpPr txBox="1"/>
          <p:nvPr/>
        </p:nvSpPr>
        <p:spPr>
          <a:xfrm>
            <a:off x="9154661" y="2939767"/>
            <a:ext cx="494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3A</a:t>
            </a:r>
            <a:endParaRPr lang="ko-KR" alt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1FC88E-7AC2-4C26-9926-88D55F5012C5}"/>
              </a:ext>
            </a:extLst>
          </p:cNvPr>
          <p:cNvSpPr txBox="1"/>
          <p:nvPr/>
        </p:nvSpPr>
        <p:spPr>
          <a:xfrm>
            <a:off x="9142810" y="3512036"/>
            <a:ext cx="517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3B</a:t>
            </a:r>
            <a:endParaRPr lang="ko-KR" altLang="en-US" sz="2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6237449-D27D-4D2D-BFD7-E81CF451C954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회원가입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BC230E-7617-4985-B7C1-91F641D36F73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회원가입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34894A-D7ED-4F75-ADED-78EB612519DB}"/>
              </a:ext>
            </a:extLst>
          </p:cNvPr>
          <p:cNvSpPr txBox="1"/>
          <p:nvPr/>
        </p:nvSpPr>
        <p:spPr>
          <a:xfrm>
            <a:off x="10620800" y="385837"/>
            <a:ext cx="113364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MEM_REG_000</a:t>
            </a:r>
          </a:p>
        </p:txBody>
      </p:sp>
    </p:spTree>
    <p:extLst>
      <p:ext uri="{BB962C8B-B14F-4D97-AF65-F5344CB8AC3E}">
        <p14:creationId xmlns:p14="http://schemas.microsoft.com/office/powerpoint/2010/main" val="119249497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회원가입 내용기입 오류화면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6A5456-C574-4B53-8521-8D9E2604F8C7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회원가입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68B4E3-01EB-489A-AAEF-BD61B15E8D52}"/>
              </a:ext>
            </a:extLst>
          </p:cNvPr>
          <p:cNvSpPr txBox="1"/>
          <p:nvPr/>
        </p:nvSpPr>
        <p:spPr>
          <a:xfrm>
            <a:off x="10620800" y="385837"/>
            <a:ext cx="113364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MEM_REG_001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C3257021-90B3-4526-BBB6-4FE802DAD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5" y="912487"/>
            <a:ext cx="2576969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3941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회원가입 완료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04F58D-165D-4BA0-8111-E437250A6821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회원가입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0BB993-0DC9-4633-9968-1F91374D972C}"/>
              </a:ext>
            </a:extLst>
          </p:cNvPr>
          <p:cNvSpPr txBox="1"/>
          <p:nvPr/>
        </p:nvSpPr>
        <p:spPr>
          <a:xfrm>
            <a:off x="10620800" y="385837"/>
            <a:ext cx="113364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MEM_REG_002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9A728F19-62CF-49BF-BE45-539D899E8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3" y="927792"/>
            <a:ext cx="2576971" cy="5580000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18AF7808-91C2-4647-BA5A-0B9AB3B20C4F}"/>
              </a:ext>
            </a:extLst>
          </p:cNvPr>
          <p:cNvSpPr/>
          <p:nvPr/>
        </p:nvSpPr>
        <p:spPr>
          <a:xfrm>
            <a:off x="5699925" y="5791722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FB70B20-4C0F-4238-9B1C-305B07C6ED74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4973B7D-340C-4CE5-8ED1-668E32EC2B50}"/>
              </a:ext>
            </a:extLst>
          </p:cNvPr>
          <p:cNvSpPr txBox="1"/>
          <p:nvPr/>
        </p:nvSpPr>
        <p:spPr>
          <a:xfrm>
            <a:off x="9661498" y="1099887"/>
            <a:ext cx="2259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</a:t>
            </a:r>
            <a:r>
              <a:rPr lang="ko-KR" altLang="en-US" sz="1000" dirty="0"/>
              <a:t>계정 생성 및 화면 이동</a:t>
            </a:r>
            <a:endParaRPr lang="en-US" altLang="ko-KR" sz="1000" dirty="0"/>
          </a:p>
          <a:p>
            <a:r>
              <a:rPr lang="en-US" altLang="ko-KR" sz="1000" dirty="0"/>
              <a:t>LOGIN_002</a:t>
            </a:r>
            <a:r>
              <a:rPr lang="ko-KR" altLang="en-US" sz="1000" dirty="0"/>
              <a:t>로 이동</a:t>
            </a:r>
            <a:endParaRPr lang="en-US" altLang="ko-KR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0E9967-533B-4456-BD3C-ECCB49E07501}"/>
              </a:ext>
            </a:extLst>
          </p:cNvPr>
          <p:cNvSpPr txBox="1"/>
          <p:nvPr/>
        </p:nvSpPr>
        <p:spPr>
          <a:xfrm>
            <a:off x="9154661" y="1212523"/>
            <a:ext cx="494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7654736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C67261EA-69D5-4370-91EF-D1606DE42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9781" y="912487"/>
            <a:ext cx="2576976" cy="558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ID</a:t>
            </a:r>
            <a:r>
              <a:rPr lang="ko-KR" altLang="en-US" sz="1200" dirty="0"/>
              <a:t>찾기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8BFF2-787A-4AF5-84B4-0F0B09860CA6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FAF668-B2DA-4272-B3DC-D529132026DB}"/>
              </a:ext>
            </a:extLst>
          </p:cNvPr>
          <p:cNvSpPr txBox="1"/>
          <p:nvPr/>
        </p:nvSpPr>
        <p:spPr>
          <a:xfrm>
            <a:off x="9217553" y="1786521"/>
            <a:ext cx="494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2A</a:t>
            </a:r>
            <a:endParaRPr lang="ko-KR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27F309-B4BB-4A67-8E6B-30C669E2DEB7}"/>
              </a:ext>
            </a:extLst>
          </p:cNvPr>
          <p:cNvSpPr txBox="1"/>
          <p:nvPr/>
        </p:nvSpPr>
        <p:spPr>
          <a:xfrm>
            <a:off x="9658291" y="1097323"/>
            <a:ext cx="20120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클릭 </a:t>
            </a:r>
            <a:r>
              <a:rPr lang="en-US" altLang="ko-KR" sz="1050" dirty="0"/>
              <a:t>: </a:t>
            </a:r>
            <a:r>
              <a:rPr lang="ko-KR" altLang="en-US" sz="1050" dirty="0"/>
              <a:t>메일로</a:t>
            </a:r>
            <a:r>
              <a:rPr lang="en-US" altLang="ko-KR" sz="1050" dirty="0"/>
              <a:t> </a:t>
            </a:r>
            <a:r>
              <a:rPr lang="ko-KR" altLang="en-US" sz="1050" dirty="0"/>
              <a:t>인증코드 발송</a:t>
            </a:r>
            <a:endParaRPr lang="en-US" altLang="ko-KR" sz="105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A70457D-7DD3-4852-8FB4-5E640185F7CA}"/>
              </a:ext>
            </a:extLst>
          </p:cNvPr>
          <p:cNvSpPr/>
          <p:nvPr/>
        </p:nvSpPr>
        <p:spPr>
          <a:xfrm>
            <a:off x="5959772" y="318141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C4BE2CA-7C10-469E-9FFD-B47AB7982F25}"/>
              </a:ext>
            </a:extLst>
          </p:cNvPr>
          <p:cNvSpPr/>
          <p:nvPr/>
        </p:nvSpPr>
        <p:spPr>
          <a:xfrm>
            <a:off x="5784373" y="415689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2E1106-52CD-44CD-95AE-22140857CFBF}"/>
              </a:ext>
            </a:extLst>
          </p:cNvPr>
          <p:cNvSpPr txBox="1"/>
          <p:nvPr/>
        </p:nvSpPr>
        <p:spPr>
          <a:xfrm>
            <a:off x="9658306" y="2279831"/>
            <a:ext cx="23567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메일로 보낸 인증코드와 불일치 시</a:t>
            </a:r>
            <a:endParaRPr lang="en-US" altLang="ko-KR" sz="1000" dirty="0"/>
          </a:p>
          <a:p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MEM_FND_001</a:t>
            </a:r>
            <a:r>
              <a:rPr lang="ko-KR" altLang="en-US" sz="1000" dirty="0">
                <a:solidFill>
                  <a:prstClr val="black"/>
                </a:solidFill>
                <a:latin typeface="함초롬돋움"/>
                <a:ea typeface="함초롬돋움"/>
              </a:rPr>
              <a:t>로</a:t>
            </a:r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00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9E3477-9453-43E7-A7DC-A0B2A4DF383B}"/>
              </a:ext>
            </a:extLst>
          </p:cNvPr>
          <p:cNvSpPr txBox="1"/>
          <p:nvPr/>
        </p:nvSpPr>
        <p:spPr>
          <a:xfrm>
            <a:off x="9217567" y="2352718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2B</a:t>
            </a:r>
            <a:endParaRPr lang="ko-KR" altLang="en-US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3B52D-D0D6-4D6F-84EC-328F5FBFA06B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3F0858-A338-4AB6-821C-AD508FFEE4C4}"/>
              </a:ext>
            </a:extLst>
          </p:cNvPr>
          <p:cNvSpPr txBox="1"/>
          <p:nvPr/>
        </p:nvSpPr>
        <p:spPr>
          <a:xfrm>
            <a:off x="10620800" y="385837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MEM_FND_000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711882-FA24-4973-B552-C758403CC4CF}"/>
              </a:ext>
            </a:extLst>
          </p:cNvPr>
          <p:cNvSpPr txBox="1"/>
          <p:nvPr/>
        </p:nvSpPr>
        <p:spPr>
          <a:xfrm>
            <a:off x="9658304" y="1681139"/>
            <a:ext cx="2356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메일로 보낸 인증코드와 일치 시</a:t>
            </a:r>
            <a:endParaRPr lang="en-US" altLang="ko-KR" sz="1050" dirty="0"/>
          </a:p>
          <a:p>
            <a:r>
              <a:rPr lang="en-US" altLang="ko-KR" sz="1050" dirty="0">
                <a:solidFill>
                  <a:prstClr val="black"/>
                </a:solidFill>
                <a:latin typeface="함초롬돋움"/>
                <a:ea typeface="함초롬돋움"/>
              </a:rPr>
              <a:t>MEM_FND_002</a:t>
            </a:r>
            <a:r>
              <a:rPr lang="ko-KR" altLang="en-US" sz="1050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50" dirty="0"/>
          </a:p>
          <a:p>
            <a:endParaRPr lang="en-US" altLang="ko-KR" sz="1050" dirty="0"/>
          </a:p>
          <a:p>
            <a:endParaRPr lang="en-US" altLang="ko-KR" sz="105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A20E33F-5AE9-48AF-A01C-AF6B06DC48D8}"/>
              </a:ext>
            </a:extLst>
          </p:cNvPr>
          <p:cNvSpPr/>
          <p:nvPr/>
        </p:nvSpPr>
        <p:spPr>
          <a:xfrm>
            <a:off x="5821272" y="459597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D7BE0E9-8750-4381-AE6A-B1FD9CAAE407}"/>
              </a:ext>
            </a:extLst>
          </p:cNvPr>
          <p:cNvCxnSpPr/>
          <p:nvPr/>
        </p:nvCxnSpPr>
        <p:spPr>
          <a:xfrm>
            <a:off x="9168384" y="2849169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D77282-04BF-4CD2-A9EE-88B05A3ABF4D}"/>
              </a:ext>
            </a:extLst>
          </p:cNvPr>
          <p:cNvCxnSpPr/>
          <p:nvPr/>
        </p:nvCxnSpPr>
        <p:spPr>
          <a:xfrm>
            <a:off x="9168384" y="3426753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E236AEA-F2C7-472E-8ADB-7053CAEE7FB4}"/>
              </a:ext>
            </a:extLst>
          </p:cNvPr>
          <p:cNvSpPr txBox="1"/>
          <p:nvPr/>
        </p:nvSpPr>
        <p:spPr>
          <a:xfrm>
            <a:off x="9662400" y="2849169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D7C1DF-1F79-4055-8763-4580F7964FA7}"/>
              </a:ext>
            </a:extLst>
          </p:cNvPr>
          <p:cNvSpPr txBox="1"/>
          <p:nvPr/>
        </p:nvSpPr>
        <p:spPr>
          <a:xfrm>
            <a:off x="9658306" y="2850646"/>
            <a:ext cx="1869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MEM_REG_000</a:t>
            </a:r>
            <a:r>
              <a:rPr lang="ko-KR" altLang="en-US" sz="1000" dirty="0"/>
              <a:t>로 이동</a:t>
            </a:r>
            <a:endParaRPr lang="en-US" altLang="ko-KR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8F868C-F7EC-48F5-9BC4-527E5B69EA5E}"/>
              </a:ext>
            </a:extLst>
          </p:cNvPr>
          <p:cNvSpPr txBox="1"/>
          <p:nvPr/>
        </p:nvSpPr>
        <p:spPr>
          <a:xfrm>
            <a:off x="9217553" y="292351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9C4A13-1DF6-4D51-BFDF-46313739632C}"/>
              </a:ext>
            </a:extLst>
          </p:cNvPr>
          <p:cNvSpPr/>
          <p:nvPr/>
        </p:nvSpPr>
        <p:spPr>
          <a:xfrm>
            <a:off x="3671806" y="912500"/>
            <a:ext cx="2576965" cy="5579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52288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>
            <a:cxnSpLocks/>
          </p:cNvCxnSpPr>
          <p:nvPr/>
        </p:nvCxnSpPr>
        <p:spPr>
          <a:xfrm>
            <a:off x="298912" y="541195"/>
            <a:ext cx="342033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cxnSpLocks/>
            <a:stCxn id="21" idx="3"/>
            <a:endCxn id="30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>
          <a:xfrm>
            <a:off x="4526570" y="63694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B1248D-6481-4942-AC08-5F4C63972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545" y="1180522"/>
            <a:ext cx="9623513" cy="4984767"/>
          </a:xfrm>
          <a:prstGeom prst="rect">
            <a:avLst/>
          </a:prstGeom>
        </p:spPr>
      </p:pic>
      <p:sp>
        <p:nvSpPr>
          <p:cNvPr id="11" name="막힌 원호 10">
            <a:extLst>
              <a:ext uri="{FF2B5EF4-FFF2-40B4-BE49-F238E27FC236}">
                <a16:creationId xmlns:a16="http://schemas.microsoft.com/office/drawing/2014/main" id="{7CFF2918-925A-4BCF-9090-1B264F4F9F3D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086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ID</a:t>
            </a:r>
            <a:r>
              <a:rPr lang="ko-KR" altLang="en-US" sz="1200" dirty="0"/>
              <a:t>찾기 인증코드 오류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3B52D-D0D6-4D6F-84EC-328F5FBFA06B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3F0858-A338-4AB6-821C-AD508FFEE4C4}"/>
              </a:ext>
            </a:extLst>
          </p:cNvPr>
          <p:cNvSpPr txBox="1"/>
          <p:nvPr/>
        </p:nvSpPr>
        <p:spPr>
          <a:xfrm>
            <a:off x="10620800" y="385837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MEM_FND_001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B375689-B915-4EAF-B274-F20EB6509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7" y="912487"/>
            <a:ext cx="2576967" cy="55800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CAC36134-B132-46BD-A8B7-68E9B471A9BB}"/>
              </a:ext>
            </a:extLst>
          </p:cNvPr>
          <p:cNvSpPr/>
          <p:nvPr/>
        </p:nvSpPr>
        <p:spPr>
          <a:xfrm>
            <a:off x="3517178" y="1039906"/>
            <a:ext cx="2587473" cy="5467886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A76C20A0-3D44-420B-A009-CED8F0E57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0914" y="2973261"/>
            <a:ext cx="2433204" cy="1458479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514DAC99-DFCF-473B-9A86-46F423CF85F4}"/>
              </a:ext>
            </a:extLst>
          </p:cNvPr>
          <p:cNvSpPr/>
          <p:nvPr/>
        </p:nvSpPr>
        <p:spPr>
          <a:xfrm>
            <a:off x="4964092" y="379563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3063C2A-6930-48E0-8B45-01049C14DD59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42EE511-3506-4F66-85EF-890B5A875A7F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BDCEB9-7C20-4EC5-BE80-6A92B590A939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071375-0F39-42E6-8E6A-947CF1C04BDD}"/>
              </a:ext>
            </a:extLst>
          </p:cNvPr>
          <p:cNvSpPr txBox="1"/>
          <p:nvPr/>
        </p:nvSpPr>
        <p:spPr>
          <a:xfrm>
            <a:off x="9658291" y="1097323"/>
            <a:ext cx="20120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클릭 </a:t>
            </a:r>
            <a:r>
              <a:rPr lang="en-US" altLang="ko-KR" sz="1050" dirty="0"/>
              <a:t>: </a:t>
            </a:r>
            <a:r>
              <a:rPr lang="en-US" altLang="ko-KR" sz="1050" dirty="0">
                <a:solidFill>
                  <a:prstClr val="black"/>
                </a:solidFill>
                <a:latin typeface="함초롬돋움"/>
                <a:ea typeface="함초롬돋움"/>
              </a:rPr>
              <a:t>MEM_FND_001</a:t>
            </a:r>
            <a:r>
              <a:rPr lang="ko-KR" altLang="en-US" sz="1050" dirty="0">
                <a:solidFill>
                  <a:prstClr val="black"/>
                </a:solidFill>
                <a:latin typeface="함초롬돋움"/>
                <a:ea typeface="함초롬돋움"/>
              </a:rPr>
              <a:t>로</a:t>
            </a:r>
            <a:r>
              <a:rPr lang="en-US" altLang="ko-KR" sz="1050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r>
              <a:rPr lang="en-US" altLang="ko-KR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003008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726EACAF-0A85-4639-9C64-978AC7691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9377" y="912487"/>
            <a:ext cx="2576975" cy="5580000"/>
          </a:xfrm>
          <a:prstGeom prst="rect">
            <a:avLst/>
          </a:prstGeom>
        </p:spPr>
      </p:pic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ID</a:t>
            </a:r>
            <a:r>
              <a:rPr lang="ko-KR" altLang="en-US" sz="1200" dirty="0"/>
              <a:t>찾기 완료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8BFF2-787A-4AF5-84B4-0F0B09860CA6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27F309-B4BB-4A67-8E6B-30C669E2DEB7}"/>
              </a:ext>
            </a:extLst>
          </p:cNvPr>
          <p:cNvSpPr txBox="1"/>
          <p:nvPr/>
        </p:nvSpPr>
        <p:spPr>
          <a:xfrm>
            <a:off x="9658291" y="1097323"/>
            <a:ext cx="20120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클릭 </a:t>
            </a:r>
            <a:r>
              <a:rPr lang="en-US" altLang="ko-KR" sz="1050" dirty="0"/>
              <a:t>: LOGIN_002</a:t>
            </a:r>
            <a:r>
              <a:rPr lang="ko-KR" altLang="en-US" sz="1050" dirty="0"/>
              <a:t>로 이동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93B52D-D0D6-4D6F-84EC-328F5FBFA06B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확인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3F0858-A338-4AB6-821C-AD508FFEE4C4}"/>
              </a:ext>
            </a:extLst>
          </p:cNvPr>
          <p:cNvSpPr txBox="1"/>
          <p:nvPr/>
        </p:nvSpPr>
        <p:spPr>
          <a:xfrm>
            <a:off x="10620800" y="385837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MEM_FND_002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B25B557-9FDD-4492-90DE-2AAAE3DFE430}"/>
              </a:ext>
            </a:extLst>
          </p:cNvPr>
          <p:cNvSpPr/>
          <p:nvPr/>
        </p:nvSpPr>
        <p:spPr>
          <a:xfrm>
            <a:off x="5681405" y="516176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2E05E5-E00D-47B4-8774-E56488ED0100}"/>
              </a:ext>
            </a:extLst>
          </p:cNvPr>
          <p:cNvSpPr/>
          <p:nvPr/>
        </p:nvSpPr>
        <p:spPr>
          <a:xfrm>
            <a:off x="3509383" y="903603"/>
            <a:ext cx="2576965" cy="5579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57344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F5660EAF-9911-4395-B473-F1E1FF8E5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9186" y="868742"/>
            <a:ext cx="2576970" cy="5580000"/>
          </a:xfrm>
          <a:prstGeom prst="rect">
            <a:avLst/>
          </a:prstGeom>
        </p:spPr>
      </p:pic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찾기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8BFF2-787A-4AF5-84B4-0F0B09860CA6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34C1B8-3378-4A4D-AEAD-A698716C3269}"/>
              </a:ext>
            </a:extLst>
          </p:cNvPr>
          <p:cNvSpPr/>
          <p:nvPr/>
        </p:nvSpPr>
        <p:spPr>
          <a:xfrm>
            <a:off x="5681452" y="333657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A4A0ECF-B1DC-46E0-9B77-16B4D5C94CFD}"/>
              </a:ext>
            </a:extLst>
          </p:cNvPr>
          <p:cNvSpPr/>
          <p:nvPr/>
        </p:nvSpPr>
        <p:spPr>
          <a:xfrm>
            <a:off x="5681452" y="407100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AB1A8AB-A8A4-4714-83C1-482D9A8AA398}"/>
              </a:ext>
            </a:extLst>
          </p:cNvPr>
          <p:cNvSpPr/>
          <p:nvPr/>
        </p:nvSpPr>
        <p:spPr>
          <a:xfrm>
            <a:off x="5681452" y="459597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D072F2-4945-4FDE-B58A-09B9F972558C}"/>
              </a:ext>
            </a:extLst>
          </p:cNvPr>
          <p:cNvSpPr txBox="1"/>
          <p:nvPr/>
        </p:nvSpPr>
        <p:spPr>
          <a:xfrm>
            <a:off x="9654372" y="2847673"/>
            <a:ext cx="1869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MEM_REG_000</a:t>
            </a:r>
            <a:r>
              <a:rPr lang="ko-KR" altLang="en-US" sz="1000" dirty="0"/>
              <a:t>로 이동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9F4038-EA67-4E48-8EB0-EA6612A4ED19}"/>
              </a:ext>
            </a:extLst>
          </p:cNvPr>
          <p:cNvSpPr txBox="1"/>
          <p:nvPr/>
        </p:nvSpPr>
        <p:spPr>
          <a:xfrm>
            <a:off x="9217553" y="293645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8496E3-601F-4415-BDC4-F18CBB3F05F5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992858-6161-4BE6-B095-0A9F2A7A9456}"/>
              </a:ext>
            </a:extLst>
          </p:cNvPr>
          <p:cNvSpPr txBox="1"/>
          <p:nvPr/>
        </p:nvSpPr>
        <p:spPr>
          <a:xfrm>
            <a:off x="10620800" y="385837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MEM_FND_003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2941842-473C-4440-87D8-4DBE5DA032FB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8AF8FFA-9FA7-4400-8469-EBB0F8F955AB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0A9C572-C19A-4C94-89F1-294496B0245F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A76131-C75C-467E-BD71-DEC5609E9790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A5F9E7-7229-4E79-B0C2-1BECA117FD8C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0A663E-CAD7-4306-B443-B03BFECEB86B}"/>
              </a:ext>
            </a:extLst>
          </p:cNvPr>
          <p:cNvSpPr txBox="1"/>
          <p:nvPr/>
        </p:nvSpPr>
        <p:spPr>
          <a:xfrm>
            <a:off x="9217553" y="1786521"/>
            <a:ext cx="494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2A</a:t>
            </a:r>
            <a:endParaRPr lang="ko-KR" alt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81FCFB-9D4A-4FC4-9780-EFD0573F3FF6}"/>
              </a:ext>
            </a:extLst>
          </p:cNvPr>
          <p:cNvSpPr txBox="1"/>
          <p:nvPr/>
        </p:nvSpPr>
        <p:spPr>
          <a:xfrm>
            <a:off x="9658292" y="2279831"/>
            <a:ext cx="25337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</a:t>
            </a:r>
            <a:r>
              <a:rPr lang="ko-KR" altLang="en-US" sz="1000" dirty="0"/>
              <a:t>메일로 보낸 인증코드와 불일치 시</a:t>
            </a:r>
            <a:endParaRPr lang="en-US" altLang="ko-KR" sz="1000" dirty="0"/>
          </a:p>
          <a:p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MEM_FND_004</a:t>
            </a:r>
            <a:r>
              <a:rPr lang="ko-KR" altLang="en-US" sz="1000" dirty="0">
                <a:solidFill>
                  <a:prstClr val="black"/>
                </a:solidFill>
                <a:latin typeface="함초롬돋움"/>
                <a:ea typeface="함초롬돋움"/>
              </a:rPr>
              <a:t>로</a:t>
            </a:r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00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40EFFA-AEFC-4676-AAC6-93417F666D72}"/>
              </a:ext>
            </a:extLst>
          </p:cNvPr>
          <p:cNvSpPr txBox="1"/>
          <p:nvPr/>
        </p:nvSpPr>
        <p:spPr>
          <a:xfrm>
            <a:off x="9217567" y="2352718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2B</a:t>
            </a:r>
            <a:endParaRPr lang="ko-KR" altLang="en-US" sz="2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E542FA6-A5EB-4E1F-94E1-6C47E947F3AC}"/>
              </a:ext>
            </a:extLst>
          </p:cNvPr>
          <p:cNvSpPr txBox="1"/>
          <p:nvPr/>
        </p:nvSpPr>
        <p:spPr>
          <a:xfrm>
            <a:off x="9658290" y="1681139"/>
            <a:ext cx="25337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클릭 </a:t>
            </a:r>
            <a:r>
              <a:rPr lang="en-US" altLang="ko-KR" sz="1050" dirty="0"/>
              <a:t>: </a:t>
            </a:r>
            <a:r>
              <a:rPr lang="ko-KR" altLang="en-US" sz="1050" dirty="0"/>
              <a:t>메일로 보낸 인증코드와 일치 시</a:t>
            </a:r>
            <a:endParaRPr lang="en-US" altLang="ko-KR" sz="1050" dirty="0"/>
          </a:p>
          <a:p>
            <a:r>
              <a:rPr lang="en-US" altLang="ko-KR" sz="1050" dirty="0">
                <a:solidFill>
                  <a:prstClr val="black"/>
                </a:solidFill>
                <a:latin typeface="함초롬돋움"/>
                <a:ea typeface="함초롬돋움"/>
              </a:rPr>
              <a:t>MEM_FND_005</a:t>
            </a:r>
            <a:r>
              <a:rPr lang="ko-KR" altLang="en-US" sz="1050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50" dirty="0"/>
          </a:p>
          <a:p>
            <a:endParaRPr lang="en-US" altLang="ko-KR" sz="1050" dirty="0"/>
          </a:p>
          <a:p>
            <a:endParaRPr lang="en-US" altLang="ko-KR" sz="1050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B2074AE-F13A-467A-9B23-8D5554FDB7A5}"/>
              </a:ext>
            </a:extLst>
          </p:cNvPr>
          <p:cNvCxnSpPr/>
          <p:nvPr/>
        </p:nvCxnSpPr>
        <p:spPr>
          <a:xfrm>
            <a:off x="9168384" y="2849169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01D1F8E-A6AC-473A-8726-62D6650DE937}"/>
              </a:ext>
            </a:extLst>
          </p:cNvPr>
          <p:cNvSpPr txBox="1"/>
          <p:nvPr/>
        </p:nvSpPr>
        <p:spPr>
          <a:xfrm>
            <a:off x="9658291" y="1097323"/>
            <a:ext cx="20120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클릭 </a:t>
            </a:r>
            <a:r>
              <a:rPr lang="en-US" altLang="ko-KR" sz="1050" dirty="0"/>
              <a:t>: </a:t>
            </a:r>
            <a:r>
              <a:rPr lang="ko-KR" altLang="en-US" sz="1050" dirty="0"/>
              <a:t>메일로</a:t>
            </a:r>
            <a:r>
              <a:rPr lang="en-US" altLang="ko-KR" sz="1050" dirty="0"/>
              <a:t> </a:t>
            </a:r>
            <a:r>
              <a:rPr lang="ko-KR" altLang="en-US" sz="1050" dirty="0"/>
              <a:t>인증코드 발송</a:t>
            </a:r>
            <a:endParaRPr lang="en-US" altLang="ko-KR" sz="105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99C1BB0-BF55-4EE0-B87B-68A0A1CAF327}"/>
              </a:ext>
            </a:extLst>
          </p:cNvPr>
          <p:cNvSpPr/>
          <p:nvPr/>
        </p:nvSpPr>
        <p:spPr>
          <a:xfrm>
            <a:off x="3385097" y="868756"/>
            <a:ext cx="2576965" cy="5579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90467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9BC26A9C-C124-475A-92C7-CDE63385B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0406" y="912487"/>
            <a:ext cx="2576973" cy="5580000"/>
          </a:xfrm>
          <a:prstGeom prst="rect">
            <a:avLst/>
          </a:prstGeom>
        </p:spPr>
      </p:pic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비밀번호 재설정 인증코드 오류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8496E3-601F-4415-BDC4-F18CBB3F05F5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992858-6161-4BE6-B095-0A9F2A7A9456}"/>
              </a:ext>
            </a:extLst>
          </p:cNvPr>
          <p:cNvSpPr txBox="1"/>
          <p:nvPr/>
        </p:nvSpPr>
        <p:spPr>
          <a:xfrm>
            <a:off x="10620800" y="385837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MEM_FND_004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EBC4969-268A-485F-A0E9-5B40C70085C2}"/>
              </a:ext>
            </a:extLst>
          </p:cNvPr>
          <p:cNvSpPr/>
          <p:nvPr/>
        </p:nvSpPr>
        <p:spPr>
          <a:xfrm>
            <a:off x="3517178" y="1039906"/>
            <a:ext cx="2587473" cy="5467886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래픽 40">
            <a:extLst>
              <a:ext uri="{FF2B5EF4-FFF2-40B4-BE49-F238E27FC236}">
                <a16:creationId xmlns:a16="http://schemas.microsoft.com/office/drawing/2014/main" id="{43A9A2A7-E392-420D-93DA-360B7F88E8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0914" y="2973261"/>
            <a:ext cx="2433204" cy="1458479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D7DA76F-1910-4864-BAA4-0ABC18256EB2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458B2A5-98C4-42B3-AAB0-6B896CC4F741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4F7413-8E2E-49CB-8500-6B826F66FCFC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101A63-9856-4B71-80F5-CC20F49FD94A}"/>
              </a:ext>
            </a:extLst>
          </p:cNvPr>
          <p:cNvSpPr txBox="1"/>
          <p:nvPr/>
        </p:nvSpPr>
        <p:spPr>
          <a:xfrm>
            <a:off x="9658291" y="1097323"/>
            <a:ext cx="20120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클릭 </a:t>
            </a:r>
            <a:r>
              <a:rPr lang="en-US" altLang="ko-KR" sz="1050" dirty="0"/>
              <a:t>: </a:t>
            </a:r>
            <a:r>
              <a:rPr lang="en-US" altLang="ko-KR" sz="1050" dirty="0">
                <a:solidFill>
                  <a:prstClr val="black"/>
                </a:solidFill>
                <a:latin typeface="함초롬돋움"/>
                <a:ea typeface="함초롬돋움"/>
              </a:rPr>
              <a:t>MEM_FND_003</a:t>
            </a:r>
            <a:r>
              <a:rPr lang="ko-KR" altLang="en-US" sz="1050" dirty="0">
                <a:solidFill>
                  <a:prstClr val="black"/>
                </a:solidFill>
                <a:latin typeface="함초롬돋움"/>
                <a:ea typeface="함초롬돋움"/>
              </a:rPr>
              <a:t>로</a:t>
            </a:r>
            <a:r>
              <a:rPr lang="en-US" altLang="ko-KR" sz="1050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r>
              <a:rPr lang="en-US" altLang="ko-KR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096034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4315D81D-C924-4FFC-818F-C8B2D0AC1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5097" y="868742"/>
            <a:ext cx="2576971" cy="558000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재설정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8BFF2-787A-4AF5-84B4-0F0B09860CA6}"/>
              </a:ext>
            </a:extLst>
          </p:cNvPr>
          <p:cNvSpPr txBox="1"/>
          <p:nvPr/>
        </p:nvSpPr>
        <p:spPr>
          <a:xfrm>
            <a:off x="9217553" y="1197826"/>
            <a:ext cx="494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1A</a:t>
            </a:r>
            <a:endParaRPr lang="ko-KR" alt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FAF668-B2DA-4272-B3DC-D529132026DB}"/>
              </a:ext>
            </a:extLst>
          </p:cNvPr>
          <p:cNvSpPr txBox="1"/>
          <p:nvPr/>
        </p:nvSpPr>
        <p:spPr>
          <a:xfrm>
            <a:off x="9217567" y="1786521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1B</a:t>
            </a:r>
            <a:endParaRPr lang="ko-KR" altLang="en-US" sz="2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58BD492-CE5B-435C-8E22-6ACB1A98F82D}"/>
              </a:ext>
            </a:extLst>
          </p:cNvPr>
          <p:cNvSpPr/>
          <p:nvPr/>
        </p:nvSpPr>
        <p:spPr>
          <a:xfrm>
            <a:off x="2717822" y="389004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A6C54F9-5955-49E6-B477-795AEF9E9BB1}"/>
              </a:ext>
            </a:extLst>
          </p:cNvPr>
          <p:cNvSpPr/>
          <p:nvPr/>
        </p:nvSpPr>
        <p:spPr>
          <a:xfrm>
            <a:off x="5778279" y="517355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왼쪽 중괄호 27">
            <a:extLst>
              <a:ext uri="{FF2B5EF4-FFF2-40B4-BE49-F238E27FC236}">
                <a16:creationId xmlns:a16="http://schemas.microsoft.com/office/drawing/2014/main" id="{64B9FAD0-1D09-47A1-9C70-71E8085454F3}"/>
              </a:ext>
            </a:extLst>
          </p:cNvPr>
          <p:cNvSpPr/>
          <p:nvPr/>
        </p:nvSpPr>
        <p:spPr>
          <a:xfrm>
            <a:off x="3084134" y="3314042"/>
            <a:ext cx="522514" cy="1571108"/>
          </a:xfrm>
          <a:prstGeom prst="leftBrace">
            <a:avLst>
              <a:gd name="adj1" fmla="val 27976"/>
              <a:gd name="adj2" fmla="val 4584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109BEA-B9D1-4FAC-A63E-FE542884AD0C}"/>
              </a:ext>
            </a:extLst>
          </p:cNvPr>
          <p:cNvSpPr txBox="1"/>
          <p:nvPr/>
        </p:nvSpPr>
        <p:spPr>
          <a:xfrm>
            <a:off x="9658305" y="1115624"/>
            <a:ext cx="18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값이 유효하지 않을 경우 </a:t>
            </a:r>
            <a:endParaRPr lang="en-US" altLang="ko-KR" sz="1000" dirty="0"/>
          </a:p>
          <a:p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MEM_FND_006</a:t>
            </a:r>
            <a:r>
              <a:rPr lang="ko-KR" altLang="en-US" sz="1000" dirty="0">
                <a:solidFill>
                  <a:prstClr val="black"/>
                </a:solidFill>
                <a:latin typeface="함초롬돋움"/>
                <a:ea typeface="함초롬돋움"/>
              </a:rPr>
              <a:t>로</a:t>
            </a:r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00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lang="en-US" altLang="ko-KR" sz="1000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72D3F-F6A8-42C2-B51C-DB5023323BF1}"/>
              </a:ext>
            </a:extLst>
          </p:cNvPr>
          <p:cNvSpPr txBox="1"/>
          <p:nvPr/>
        </p:nvSpPr>
        <p:spPr>
          <a:xfrm>
            <a:off x="9638413" y="1705321"/>
            <a:ext cx="18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값이 유효할 경우 </a:t>
            </a:r>
            <a:endParaRPr lang="en-US" altLang="ko-KR" sz="1000" dirty="0"/>
          </a:p>
          <a:p>
            <a:pPr>
              <a:defRPr/>
            </a:pPr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MEM_FND_007</a:t>
            </a:r>
            <a:r>
              <a:rPr lang="ko-KR" altLang="en-US" sz="1000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00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367B35-9642-4947-9EBB-55C8DD758807}"/>
              </a:ext>
            </a:extLst>
          </p:cNvPr>
          <p:cNvSpPr txBox="1"/>
          <p:nvPr/>
        </p:nvSpPr>
        <p:spPr>
          <a:xfrm>
            <a:off x="9691908" y="2290273"/>
            <a:ext cx="18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</a:t>
            </a:r>
            <a:r>
              <a:rPr lang="ko-KR" altLang="en-US" sz="1000" dirty="0"/>
              <a:t>유효하지 않은 항목의 값 존재 시</a:t>
            </a:r>
            <a:r>
              <a:rPr lang="en-US" altLang="ko-KR" sz="1000" dirty="0"/>
              <a:t> </a:t>
            </a:r>
            <a:r>
              <a:rPr lang="ko-KR" altLang="en-US" sz="1000" dirty="0"/>
              <a:t>동작하지 않음</a:t>
            </a:r>
            <a:endParaRPr lang="en-US" altLang="ko-KR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0E5D9B-0CE9-4008-82B3-170E21B38174}"/>
              </a:ext>
            </a:extLst>
          </p:cNvPr>
          <p:cNvSpPr txBox="1"/>
          <p:nvPr/>
        </p:nvSpPr>
        <p:spPr>
          <a:xfrm>
            <a:off x="9658306" y="2869320"/>
            <a:ext cx="18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 </a:t>
            </a:r>
            <a:r>
              <a:rPr lang="en-US" altLang="ko-KR" sz="1000" dirty="0"/>
              <a:t>: </a:t>
            </a:r>
            <a:r>
              <a:rPr lang="ko-KR" altLang="en-US" sz="1000" dirty="0"/>
              <a:t>항목에 문제가 없으면 </a:t>
            </a:r>
            <a:r>
              <a:rPr lang="en-US" altLang="ko-KR" sz="1000" dirty="0">
                <a:solidFill>
                  <a:prstClr val="black"/>
                </a:solidFill>
                <a:latin typeface="함초롬돋움"/>
                <a:ea typeface="함초롬돋움"/>
              </a:rPr>
              <a:t>MEM_FND_003</a:t>
            </a:r>
            <a:r>
              <a:rPr lang="ko-KR" altLang="en-US" sz="1000" dirty="0"/>
              <a:t>로 이동</a:t>
            </a:r>
            <a:endParaRPr lang="en-US" altLang="ko-KR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CDF617-74C1-4D7D-8C98-B5E25C9AC40D}"/>
              </a:ext>
            </a:extLst>
          </p:cNvPr>
          <p:cNvSpPr txBox="1"/>
          <p:nvPr/>
        </p:nvSpPr>
        <p:spPr>
          <a:xfrm>
            <a:off x="9217553" y="2345203"/>
            <a:ext cx="494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2A</a:t>
            </a:r>
            <a:endParaRPr lang="ko-KR" altLang="en-US" sz="2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915EDC-0866-40FD-ABE8-71ADC3BF3110}"/>
              </a:ext>
            </a:extLst>
          </p:cNvPr>
          <p:cNvSpPr txBox="1"/>
          <p:nvPr/>
        </p:nvSpPr>
        <p:spPr>
          <a:xfrm>
            <a:off x="9217567" y="2933898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2B</a:t>
            </a:r>
            <a:endParaRPr lang="ko-KR" altLang="en-US" sz="2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EC10EE-5833-4BE8-A5F9-1CEBADC77905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재설정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16E23A-7DA1-4276-BA79-E3908F05C098}"/>
              </a:ext>
            </a:extLst>
          </p:cNvPr>
          <p:cNvSpPr txBox="1"/>
          <p:nvPr/>
        </p:nvSpPr>
        <p:spPr>
          <a:xfrm>
            <a:off x="10620800" y="385837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MEM_FND_005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27C95CF-E0F8-4BA3-AB0C-410929B94DE5}"/>
              </a:ext>
            </a:extLst>
          </p:cNvPr>
          <p:cNvSpPr/>
          <p:nvPr/>
        </p:nvSpPr>
        <p:spPr>
          <a:xfrm>
            <a:off x="3385097" y="868756"/>
            <a:ext cx="2576965" cy="5579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13369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DE52567B-FED6-4986-A393-EE4A6BDB3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6919" y="912487"/>
            <a:ext cx="2576971" cy="5580000"/>
          </a:xfrm>
          <a:prstGeom prst="rect">
            <a:avLst/>
          </a:prstGeom>
        </p:spPr>
      </p:pic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내용 기입 완료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16E23A-7DA1-4276-BA79-E3908F05C098}"/>
              </a:ext>
            </a:extLst>
          </p:cNvPr>
          <p:cNvSpPr txBox="1"/>
          <p:nvPr/>
        </p:nvSpPr>
        <p:spPr>
          <a:xfrm>
            <a:off x="10620800" y="385837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MEM_FND_006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ABEB4D-8DB7-4E6A-A359-1114276F419C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재설정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1FD3D3-62C1-4F2A-B0DE-B040714A9FB6}"/>
              </a:ext>
            </a:extLst>
          </p:cNvPr>
          <p:cNvSpPr/>
          <p:nvPr/>
        </p:nvSpPr>
        <p:spPr>
          <a:xfrm>
            <a:off x="3616923" y="912504"/>
            <a:ext cx="2576965" cy="5579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90559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내용 기입 오류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16E23A-7DA1-4276-BA79-E3908F05C098}"/>
              </a:ext>
            </a:extLst>
          </p:cNvPr>
          <p:cNvSpPr txBox="1"/>
          <p:nvPr/>
        </p:nvSpPr>
        <p:spPr>
          <a:xfrm>
            <a:off x="10620800" y="385837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MEM_FND_007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7A24455-C1FE-4409-BC82-A4757BF1C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5078" y="868739"/>
            <a:ext cx="2576970" cy="558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0AB2630-E9CF-4CB0-87EE-69B1244FB805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재설정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F25F92-37CE-438E-AD3C-3EEC3987B6F0}"/>
              </a:ext>
            </a:extLst>
          </p:cNvPr>
          <p:cNvSpPr/>
          <p:nvPr/>
        </p:nvSpPr>
        <p:spPr>
          <a:xfrm>
            <a:off x="3385097" y="868756"/>
            <a:ext cx="2576965" cy="5579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97066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D797DB08-462F-4B42-9AA4-67AEABFEC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7210" y="973507"/>
            <a:ext cx="2548790" cy="5518980"/>
          </a:xfrm>
          <a:prstGeom prst="rect">
            <a:avLst/>
          </a:prstGeom>
        </p:spPr>
      </p:pic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166512" y="45841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9168384" y="51617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662400" y="45841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62400" y="5161752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>
            <a:off x="9168000" y="5740800"/>
            <a:ext cx="2875200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62400" y="575887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재설정 완료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8BFF2-787A-4AF5-84B4-0F0B09860CA6}"/>
              </a:ext>
            </a:extLst>
          </p:cNvPr>
          <p:cNvSpPr txBox="1"/>
          <p:nvPr/>
        </p:nvSpPr>
        <p:spPr>
          <a:xfrm>
            <a:off x="9217553" y="11978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24528A5-89B7-45A2-ACDB-94716C3ED754}"/>
              </a:ext>
            </a:extLst>
          </p:cNvPr>
          <p:cNvSpPr/>
          <p:nvPr/>
        </p:nvSpPr>
        <p:spPr>
          <a:xfrm>
            <a:off x="5036047" y="407431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D3C3EC-5B62-421B-BB50-1946A735D8AA}"/>
              </a:ext>
            </a:extLst>
          </p:cNvPr>
          <p:cNvSpPr txBox="1"/>
          <p:nvPr/>
        </p:nvSpPr>
        <p:spPr>
          <a:xfrm>
            <a:off x="9662400" y="1097707"/>
            <a:ext cx="2012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LOGIN_001</a:t>
            </a:r>
            <a:r>
              <a:rPr lang="ko-KR" altLang="en-US" sz="1000" dirty="0"/>
              <a:t>로 이동</a:t>
            </a:r>
            <a:endParaRPr lang="en-US" altLang="ko-KR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5F4FFA-B401-45E8-9171-4ECEC3C4E2BE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&gt; </a:t>
            </a:r>
            <a:r>
              <a:rPr lang="ko-KR" altLang="en-US" sz="1200" dirty="0"/>
              <a:t>아이디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 찾기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D52FBB-D4B5-429E-BD0A-E4B45B710D77}"/>
              </a:ext>
            </a:extLst>
          </p:cNvPr>
          <p:cNvSpPr txBox="1"/>
          <p:nvPr/>
        </p:nvSpPr>
        <p:spPr>
          <a:xfrm>
            <a:off x="10620800" y="385837"/>
            <a:ext cx="114646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MEM_FND_008</a:t>
            </a:r>
          </a:p>
        </p:txBody>
      </p:sp>
    </p:spTree>
    <p:extLst>
      <p:ext uri="{BB962C8B-B14F-4D97-AF65-F5344CB8AC3E}">
        <p14:creationId xmlns:p14="http://schemas.microsoft.com/office/powerpoint/2010/main" val="383697742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학습 뉴스 선택 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뉴스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99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99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37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672417" y="1115054"/>
            <a:ext cx="2332109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해당 신문사의 뉴스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학습페이지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(NEWS_STUDY_002)</a:t>
            </a: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 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19842C4-678D-470F-99F1-1A45A2922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27792"/>
            <a:ext cx="2576964" cy="5580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6DEBDBD-F994-4769-B901-8C03AB6D1F01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62D6AC7-B133-4F04-AE23-CFD444CA32C0}"/>
              </a:ext>
            </a:extLst>
          </p:cNvPr>
          <p:cNvSpPr/>
          <p:nvPr/>
        </p:nvSpPr>
        <p:spPr>
          <a:xfrm>
            <a:off x="5965315" y="103992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69AD34B-F310-4CE8-B67D-84E47979EDE2}"/>
              </a:ext>
            </a:extLst>
          </p:cNvPr>
          <p:cNvSpPr txBox="1"/>
          <p:nvPr/>
        </p:nvSpPr>
        <p:spPr>
          <a:xfrm>
            <a:off x="9168399" y="17053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C6D02E-B06B-4BC6-951A-FC0072ED01D2}"/>
              </a:ext>
            </a:extLst>
          </p:cNvPr>
          <p:cNvSpPr txBox="1"/>
          <p:nvPr/>
        </p:nvSpPr>
        <p:spPr>
          <a:xfrm>
            <a:off x="9672417" y="1694062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메뉴가 열림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NEWS_STUDY_001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E4F24BD-9713-4C35-8D36-52F2EEA6AEC8}"/>
              </a:ext>
            </a:extLst>
          </p:cNvPr>
          <p:cNvSpPr/>
          <p:nvPr/>
        </p:nvSpPr>
        <p:spPr>
          <a:xfrm>
            <a:off x="2988695" y="460843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5" name="양쪽 중괄호 54">
            <a:extLst>
              <a:ext uri="{FF2B5EF4-FFF2-40B4-BE49-F238E27FC236}">
                <a16:creationId xmlns:a16="http://schemas.microsoft.com/office/drawing/2014/main" id="{7E7805D7-28DE-48DA-80E0-70434170E653}"/>
              </a:ext>
            </a:extLst>
          </p:cNvPr>
          <p:cNvSpPr/>
          <p:nvPr/>
        </p:nvSpPr>
        <p:spPr>
          <a:xfrm>
            <a:off x="3312367" y="3429014"/>
            <a:ext cx="2783634" cy="2635849"/>
          </a:xfrm>
          <a:prstGeom prst="bracePair">
            <a:avLst>
              <a:gd name="adj" fmla="val 4691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71890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래픽 45">
            <a:extLst>
              <a:ext uri="{FF2B5EF4-FFF2-40B4-BE49-F238E27FC236}">
                <a16:creationId xmlns:a16="http://schemas.microsoft.com/office/drawing/2014/main" id="{76830387-84B5-4A10-AF61-2B0B4680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27792"/>
            <a:ext cx="2576964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메뉴 네비게이션 창 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뉴스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메뉴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9168399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00" y="385837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NEWS_STUDY_001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DEBDBD-F994-4769-B901-8C03AB6D1F01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1BAE60-DF23-430A-9FD7-568F5827CD5B}"/>
              </a:ext>
            </a:extLst>
          </p:cNvPr>
          <p:cNvSpPr/>
          <p:nvPr/>
        </p:nvSpPr>
        <p:spPr>
          <a:xfrm>
            <a:off x="3508541" y="1039906"/>
            <a:ext cx="2587473" cy="5467886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A5E7F9DD-77DE-4095-99A2-030A7B23F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6174" y="1039920"/>
            <a:ext cx="1267641" cy="5504409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AA25CB07-0C65-4160-996C-96097C272FA5}"/>
              </a:ext>
            </a:extLst>
          </p:cNvPr>
          <p:cNvSpPr/>
          <p:nvPr/>
        </p:nvSpPr>
        <p:spPr>
          <a:xfrm>
            <a:off x="5878226" y="153582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D28F906-AC7A-4BFA-9BEB-2DE915B2D9E7}"/>
              </a:ext>
            </a:extLst>
          </p:cNvPr>
          <p:cNvSpPr/>
          <p:nvPr/>
        </p:nvSpPr>
        <p:spPr>
          <a:xfrm>
            <a:off x="5889326" y="193397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B346D44-BEA1-4AD9-B943-FE9217F882DC}"/>
              </a:ext>
            </a:extLst>
          </p:cNvPr>
          <p:cNvSpPr/>
          <p:nvPr/>
        </p:nvSpPr>
        <p:spPr>
          <a:xfrm>
            <a:off x="5878225" y="236756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416850B-93D0-4956-8033-54D803014656}"/>
              </a:ext>
            </a:extLst>
          </p:cNvPr>
          <p:cNvSpPr/>
          <p:nvPr/>
        </p:nvSpPr>
        <p:spPr>
          <a:xfrm>
            <a:off x="5878225" y="281417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3F64587-BE9A-4A0A-B159-4934D2ED4508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01538BD-85E0-413C-AB75-F1DEFADCBF8E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AB2B2C3-54C7-470F-89B2-964370ADF589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1136767-9DA7-449D-AF38-47377C506B60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BB25A530-6BE3-4BD6-A470-9088990CB3D7}"/>
              </a:ext>
            </a:extLst>
          </p:cNvPr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3809243-7980-43B7-B1B7-074C038DD340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18FC4F1-2E3B-462E-94FF-29F2C8D89307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FF6B781-933A-46A6-B213-85FF0FE822F2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3A4E97-53A8-4336-8927-BDC882B7B109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FF0F6CB-7E56-40CA-B3A4-CDC9FAF35017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DB71343-8FE8-4910-8226-45F27EA9ED72}"/>
              </a:ext>
            </a:extLst>
          </p:cNvPr>
          <p:cNvSpPr txBox="1"/>
          <p:nvPr/>
        </p:nvSpPr>
        <p:spPr>
          <a:xfrm>
            <a:off x="9647712" y="2271485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F0FBDF-9917-4B63-A3D3-E17AD79D9403}"/>
              </a:ext>
            </a:extLst>
          </p:cNvPr>
          <p:cNvSpPr txBox="1"/>
          <p:nvPr/>
        </p:nvSpPr>
        <p:spPr>
          <a:xfrm>
            <a:off x="9647712" y="2849069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C2B0964-282B-4FE5-8FD2-E357FEA50481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57E833-7564-4D0D-9CAB-6637FB2779CA}"/>
              </a:ext>
            </a:extLst>
          </p:cNvPr>
          <p:cNvSpPr txBox="1"/>
          <p:nvPr/>
        </p:nvSpPr>
        <p:spPr>
          <a:xfrm>
            <a:off x="9168399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35AA74B-225B-484E-AB83-6A8B0DBFD701}"/>
              </a:ext>
            </a:extLst>
          </p:cNvPr>
          <p:cNvSpPr txBox="1"/>
          <p:nvPr/>
        </p:nvSpPr>
        <p:spPr>
          <a:xfrm>
            <a:off x="9657715" y="1111186"/>
            <a:ext cx="221727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NEWS_STUDY_000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38CE6B-4B24-4E12-8576-665BE17B2016}"/>
              </a:ext>
            </a:extLst>
          </p:cNvPr>
          <p:cNvSpPr txBox="1"/>
          <p:nvPr/>
        </p:nvSpPr>
        <p:spPr>
          <a:xfrm>
            <a:off x="9168399" y="227161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904725D-A4D3-4DF9-BC62-B1790283CA26}"/>
              </a:ext>
            </a:extLst>
          </p:cNvPr>
          <p:cNvSpPr txBox="1"/>
          <p:nvPr/>
        </p:nvSpPr>
        <p:spPr>
          <a:xfrm>
            <a:off x="9657729" y="1690236"/>
            <a:ext cx="180690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WORDS_000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EA05ADC-BAA8-4BB5-B17E-9BA29CB502AF}"/>
              </a:ext>
            </a:extLst>
          </p:cNvPr>
          <p:cNvSpPr txBox="1"/>
          <p:nvPr/>
        </p:nvSpPr>
        <p:spPr>
          <a:xfrm>
            <a:off x="9168399" y="28476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4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AF38623-7622-480E-9EA9-6E33048F7D8B}"/>
              </a:ext>
            </a:extLst>
          </p:cNvPr>
          <p:cNvSpPr txBox="1"/>
          <p:nvPr/>
        </p:nvSpPr>
        <p:spPr>
          <a:xfrm>
            <a:off x="9657729" y="2266271"/>
            <a:ext cx="2034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RE_STUDY_000</a:t>
            </a:r>
            <a:r>
              <a:rPr lang="ko-KR" altLang="en-US" sz="1100" dirty="0"/>
              <a:t>로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2155E83-A4ED-40C3-96AA-FBEAC03347F0}"/>
              </a:ext>
            </a:extLst>
          </p:cNvPr>
          <p:cNvSpPr txBox="1"/>
          <p:nvPr/>
        </p:nvSpPr>
        <p:spPr>
          <a:xfrm>
            <a:off x="9657715" y="2845320"/>
            <a:ext cx="18341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OPTION_000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40096762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2"/>
          <p:cNvSpPr txBox="1">
            <a:spLocks/>
          </p:cNvSpPr>
          <p:nvPr/>
        </p:nvSpPr>
        <p:spPr>
          <a:xfrm>
            <a:off x="1847528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기술 동향 분석</a:t>
            </a:r>
            <a:endParaRPr lang="en-US" altLang="ko-KR" sz="1700" b="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1746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6096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B208AEA-FC85-40CD-A0CA-DA1F306CC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6" y="1017867"/>
            <a:ext cx="8699488" cy="548526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5386F2-EEA3-4975-A687-72C3227BE582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26397FC-672F-4450-A882-590C1E99EA84}"/>
              </a:ext>
            </a:extLst>
          </p:cNvPr>
          <p:cNvCxnSpPr>
            <a:cxnSpLocks/>
          </p:cNvCxnSpPr>
          <p:nvPr/>
        </p:nvCxnSpPr>
        <p:spPr>
          <a:xfrm>
            <a:off x="298912" y="541195"/>
            <a:ext cx="342033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10E4601-069D-4998-B4B0-8E1E6ED5ABDB}"/>
              </a:ext>
            </a:extLst>
          </p:cNvPr>
          <p:cNvCxnSpPr>
            <a:cxnSpLocks/>
            <a:stCxn id="17" idx="3"/>
            <a:endCxn id="23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0" name="Picture 6">
            <a:extLst>
              <a:ext uri="{FF2B5EF4-FFF2-40B4-BE49-F238E27FC236}">
                <a16:creationId xmlns:a16="http://schemas.microsoft.com/office/drawing/2014/main" id="{E6C2ED03-1C9B-4DB7-828B-BA9151AD6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B6095DFE-D408-4DF6-AA72-F00754A1B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제목 12">
            <a:extLst>
              <a:ext uri="{FF2B5EF4-FFF2-40B4-BE49-F238E27FC236}">
                <a16:creationId xmlns:a16="http://schemas.microsoft.com/office/drawing/2014/main" id="{464CB4F1-969D-41A4-83BF-8DC89581BB00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14" name="막힌 원호 13">
            <a:extLst>
              <a:ext uri="{FF2B5EF4-FFF2-40B4-BE49-F238E27FC236}">
                <a16:creationId xmlns:a16="http://schemas.microsoft.com/office/drawing/2014/main" id="{3044502D-BFE6-4919-AD43-8A9B8C94C710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205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기사 학습화면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99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99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672416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이전 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4BD351EA-BD2F-454C-9551-BE40B232D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57" y="927792"/>
            <a:ext cx="2576957" cy="5580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7080F9-2658-4BE0-9CBF-4A3BFBA91EC3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F89093-AA16-417F-BF3F-BA4270783458}"/>
              </a:ext>
            </a:extLst>
          </p:cNvPr>
          <p:cNvSpPr txBox="1"/>
          <p:nvPr/>
        </p:nvSpPr>
        <p:spPr>
          <a:xfrm>
            <a:off x="10620800" y="385837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NEWS_STUDY_002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D23907-555B-4DB4-ABBC-439636EE048F}"/>
              </a:ext>
            </a:extLst>
          </p:cNvPr>
          <p:cNvSpPr/>
          <p:nvPr/>
        </p:nvSpPr>
        <p:spPr>
          <a:xfrm>
            <a:off x="3375549" y="103992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9E40D4E-06F5-41C6-B52E-07EE12EB52E8}"/>
              </a:ext>
            </a:extLst>
          </p:cNvPr>
          <p:cNvSpPr/>
          <p:nvPr/>
        </p:nvSpPr>
        <p:spPr>
          <a:xfrm>
            <a:off x="5962517" y="108104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84D773-6565-4C70-B5E7-FD791744E92E}"/>
              </a:ext>
            </a:extLst>
          </p:cNvPr>
          <p:cNvSpPr txBox="1"/>
          <p:nvPr/>
        </p:nvSpPr>
        <p:spPr>
          <a:xfrm>
            <a:off x="9168399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30DDCF-D08B-46D9-9016-109952A068B8}"/>
              </a:ext>
            </a:extLst>
          </p:cNvPr>
          <p:cNvSpPr txBox="1"/>
          <p:nvPr/>
        </p:nvSpPr>
        <p:spPr>
          <a:xfrm>
            <a:off x="9672403" y="1682183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다음 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NEWS_STUDY_003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BFE3D5-935A-416F-871D-8F3CBB4A361E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뉴스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기사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320211797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문장 학습화면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99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99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290E4613-352D-4D43-AF51-BDB0383B5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1" y="927792"/>
            <a:ext cx="2576973" cy="5580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424A24B-BFB3-4A71-9E3B-22A95B41E132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C9CB73-4513-44CB-922E-3E16D42AAA04}"/>
              </a:ext>
            </a:extLst>
          </p:cNvPr>
          <p:cNvSpPr txBox="1"/>
          <p:nvPr/>
        </p:nvSpPr>
        <p:spPr>
          <a:xfrm>
            <a:off x="10620800" y="385837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NEWS_STUDY_003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1AA8665-2749-4281-9D26-C654C3975396}"/>
              </a:ext>
            </a:extLst>
          </p:cNvPr>
          <p:cNvSpPr/>
          <p:nvPr/>
        </p:nvSpPr>
        <p:spPr>
          <a:xfrm>
            <a:off x="3375549" y="103992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6843A7C-6DC1-429A-A8ED-06B363A19DF9}"/>
              </a:ext>
            </a:extLst>
          </p:cNvPr>
          <p:cNvSpPr/>
          <p:nvPr/>
        </p:nvSpPr>
        <p:spPr>
          <a:xfrm>
            <a:off x="5962517" y="108104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29ED6E8-D14B-415C-AAF3-1B140023563A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F4A126B-3659-4F46-8FC4-1C77C9FAA68D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30D6723-42A5-4BBC-B8D1-F1717713F77B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E01551-B891-4EE6-A758-DF3269F8EFCE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AAEFB5-33B7-4B9B-87AD-47A6206A0AA1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A1BB5D-03A6-41F3-8520-0B040120183B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9EBBBB-E12D-4460-974B-DD4295033906}"/>
              </a:ext>
            </a:extLst>
          </p:cNvPr>
          <p:cNvSpPr txBox="1"/>
          <p:nvPr/>
        </p:nvSpPr>
        <p:spPr>
          <a:xfrm>
            <a:off x="9672416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이전 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NEWS_STUDY_002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87CCE7-6B16-4D28-9F65-4A04CA615636}"/>
              </a:ext>
            </a:extLst>
          </p:cNvPr>
          <p:cNvSpPr txBox="1"/>
          <p:nvPr/>
        </p:nvSpPr>
        <p:spPr>
          <a:xfrm>
            <a:off x="9168399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0753A3-037D-460F-B0D2-A1E0789A0A0D}"/>
              </a:ext>
            </a:extLst>
          </p:cNvPr>
          <p:cNvSpPr txBox="1"/>
          <p:nvPr/>
        </p:nvSpPr>
        <p:spPr>
          <a:xfrm>
            <a:off x="9672403" y="1682183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 다음 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NEWS_STUDY_004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26FA98-A4BE-489F-ACBE-2D2757F200FA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뉴스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문장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98197989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71659594-A867-4CBC-B549-DC9245164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7816" y="901846"/>
            <a:ext cx="2576973" cy="5580000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99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168399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48E89C1-C3DE-4725-B7F1-6544BAB7236A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F19B6-78F0-480D-B526-17AE080E7824}"/>
              </a:ext>
            </a:extLst>
          </p:cNvPr>
          <p:cNvSpPr txBox="1"/>
          <p:nvPr/>
        </p:nvSpPr>
        <p:spPr>
          <a:xfrm>
            <a:off x="10620800" y="385837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NEWS_STUDY_004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DA244C4-47E0-40DA-97EC-6F5E286CBE81}"/>
              </a:ext>
            </a:extLst>
          </p:cNvPr>
          <p:cNvSpPr/>
          <p:nvPr/>
        </p:nvSpPr>
        <p:spPr>
          <a:xfrm>
            <a:off x="3375549" y="103992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251227D-3CD9-4D37-94A7-7FB01B52106D}"/>
              </a:ext>
            </a:extLst>
          </p:cNvPr>
          <p:cNvSpPr/>
          <p:nvPr/>
        </p:nvSpPr>
        <p:spPr>
          <a:xfrm>
            <a:off x="5962517" y="108104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98D24BD-FA24-431C-8CB6-480D57B8C7A5}"/>
              </a:ext>
            </a:extLst>
          </p:cNvPr>
          <p:cNvSpPr/>
          <p:nvPr/>
        </p:nvSpPr>
        <p:spPr>
          <a:xfrm>
            <a:off x="3770659" y="549619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3815700-C6F9-4F87-B2ED-1B6DD4B10F9B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89E59A0-DED1-4EA9-9965-4836611EF5AA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D8FD59-BE4D-4374-A1F1-B23229986A88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4764133-74B7-46D9-8474-8AC409CFB994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66CC30A-2439-44F7-8D17-C0EF38F8A8BC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2F6AD2B-C57C-46AF-A086-7390C5828C09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26BC87-BA0C-4613-88F5-9FAFDE2D8EE7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5427BE-942B-469F-87E7-BD41C68B590F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3E8DA6-B1DA-46AB-AB67-B6E607ACDB59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8FED1E-9277-42CA-8268-D3512B41F45F}"/>
              </a:ext>
            </a:extLst>
          </p:cNvPr>
          <p:cNvSpPr txBox="1"/>
          <p:nvPr/>
        </p:nvSpPr>
        <p:spPr>
          <a:xfrm>
            <a:off x="9672416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이전 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NEWS_STUDY_003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4CBBD8-563F-4523-9D83-C844542866AC}"/>
              </a:ext>
            </a:extLst>
          </p:cNvPr>
          <p:cNvSpPr txBox="1"/>
          <p:nvPr/>
        </p:nvSpPr>
        <p:spPr>
          <a:xfrm>
            <a:off x="9168399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44D5E7-51A3-45D9-90EC-657455698169}"/>
              </a:ext>
            </a:extLst>
          </p:cNvPr>
          <p:cNvSpPr txBox="1"/>
          <p:nvPr/>
        </p:nvSpPr>
        <p:spPr>
          <a:xfrm>
            <a:off x="9672403" y="1682183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다음 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NEWS_STUDY_007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AB9B39-3CC1-4206-A0CC-543E729B7458}"/>
              </a:ext>
            </a:extLst>
          </p:cNvPr>
          <p:cNvSpPr txBox="1"/>
          <p:nvPr/>
        </p:nvSpPr>
        <p:spPr>
          <a:xfrm>
            <a:off x="9150158" y="227310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 fontScale="92500"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526022-9710-41EC-810C-ED326FA07610}"/>
              </a:ext>
            </a:extLst>
          </p:cNvPr>
          <p:cNvSpPr txBox="1"/>
          <p:nvPr/>
        </p:nvSpPr>
        <p:spPr>
          <a:xfrm>
            <a:off x="9672417" y="2271634"/>
            <a:ext cx="1866217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정답과 일치 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NEWS_STUDY_005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 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DEA141-B5F3-4EF8-B703-24A366F4A54C}"/>
              </a:ext>
            </a:extLst>
          </p:cNvPr>
          <p:cNvSpPr txBox="1"/>
          <p:nvPr/>
        </p:nvSpPr>
        <p:spPr>
          <a:xfrm>
            <a:off x="9150158" y="285986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 fontScale="92500"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BD8A5D-6FDA-48ED-8CE6-CA2C1CE31546}"/>
              </a:ext>
            </a:extLst>
          </p:cNvPr>
          <p:cNvSpPr txBox="1"/>
          <p:nvPr/>
        </p:nvSpPr>
        <p:spPr>
          <a:xfrm>
            <a:off x="9672403" y="2858394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정답과 불일치 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NEWS_STUDY_006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C963CFD-0E06-450E-8E7A-D15CFF90AB2C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뉴스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문제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221B6D-17A0-48D6-9730-372AC9DAC8AB}"/>
              </a:ext>
            </a:extLst>
          </p:cNvPr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문제 학습화면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60394236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6F8BD6F8-C107-40E5-86D0-C72AC60A6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5999" y="927060"/>
            <a:ext cx="2576969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문제 정답화면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E1A7C-05ED-4F30-8AFB-337CC3E6B40A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7A346-9672-4937-8553-BB3CB4DFC6DA}"/>
              </a:ext>
            </a:extLst>
          </p:cNvPr>
          <p:cNvSpPr txBox="1"/>
          <p:nvPr/>
        </p:nvSpPr>
        <p:spPr>
          <a:xfrm>
            <a:off x="10620800" y="385837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NEWS_STUDY_005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A73D1FA-6F38-4F2B-A5ED-5CDAE41DA389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뉴스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문제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B9BC5F-ABF1-4812-AD92-15F287EEBDBB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A07714-D8D9-4F45-A4AD-09AA7AD25885}"/>
              </a:ext>
            </a:extLst>
          </p:cNvPr>
          <p:cNvSpPr txBox="1"/>
          <p:nvPr/>
        </p:nvSpPr>
        <p:spPr>
          <a:xfrm>
            <a:off x="9672416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정답일 경우 글자색을 파란색으로 표시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,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정답입니다 표시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9BE57A3-5AAD-4B06-A4C7-D55258DFC6C2}"/>
              </a:ext>
            </a:extLst>
          </p:cNvPr>
          <p:cNvSpPr/>
          <p:nvPr/>
        </p:nvSpPr>
        <p:spPr>
          <a:xfrm>
            <a:off x="5447560" y="5252692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36699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E1F5102B-8BE3-4139-85C9-3CBA5784C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0" y="901846"/>
            <a:ext cx="2576970" cy="5580000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E1A7C-05ED-4F30-8AFB-337CC3E6B40A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7A346-9672-4937-8553-BB3CB4DFC6DA}"/>
              </a:ext>
            </a:extLst>
          </p:cNvPr>
          <p:cNvSpPr txBox="1"/>
          <p:nvPr/>
        </p:nvSpPr>
        <p:spPr>
          <a:xfrm>
            <a:off x="10620800" y="385837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C3D0655-DF6E-455A-89CF-25D9AF7792EC}"/>
              </a:ext>
            </a:extLst>
          </p:cNvPr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문제 오답화면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DD2CCD6-5330-4535-B47D-DF0BEC1FD0F3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뉴스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문제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398930-518D-4FBF-834F-DDD29DCA7677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2078BC-B9AB-4546-ACC6-B84ABC3D15DF}"/>
              </a:ext>
            </a:extLst>
          </p:cNvPr>
          <p:cNvSpPr txBox="1"/>
          <p:nvPr/>
        </p:nvSpPr>
        <p:spPr>
          <a:xfrm>
            <a:off x="9672416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오답일 경우 글자색을 빨간색으로 표시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,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오답입니다 표시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988BC4C-58B2-4E6D-BD9C-C12C31168759}"/>
              </a:ext>
            </a:extLst>
          </p:cNvPr>
          <p:cNvSpPr/>
          <p:nvPr/>
        </p:nvSpPr>
        <p:spPr>
          <a:xfrm>
            <a:off x="5447560" y="5252692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29063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D47520FF-170C-49C7-990A-CD25F778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3" y="927792"/>
            <a:ext cx="2576971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 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>
            <a:off x="9153695" y="228510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9153710" y="170751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47711" y="170751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53710" y="228056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47711" y="228056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E1A7C-05ED-4F30-8AFB-337CC3E6B40A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7A346-9672-4937-8553-BB3CB4DFC6DA}"/>
              </a:ext>
            </a:extLst>
          </p:cNvPr>
          <p:cNvSpPr txBox="1"/>
          <p:nvPr/>
        </p:nvSpPr>
        <p:spPr>
          <a:xfrm>
            <a:off x="10620800" y="385837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NEWS_STUDY_007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1626F67-4AEC-4671-8DCE-A24166CEA9E5}"/>
              </a:ext>
            </a:extLst>
          </p:cNvPr>
          <p:cNvSpPr/>
          <p:nvPr/>
        </p:nvSpPr>
        <p:spPr>
          <a:xfrm>
            <a:off x="3375549" y="103992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EFD416E-28BD-4350-AB09-DC55A40606FF}"/>
              </a:ext>
            </a:extLst>
          </p:cNvPr>
          <p:cNvSpPr/>
          <p:nvPr/>
        </p:nvSpPr>
        <p:spPr>
          <a:xfrm>
            <a:off x="4081657" y="567960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72C786-A88D-444C-99CB-F7B6AD731755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286EE8-4068-4786-A665-F0BEDEA190CA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EA2721-89DF-4804-A78A-A6CA3F061328}"/>
              </a:ext>
            </a:extLst>
          </p:cNvPr>
          <p:cNvSpPr txBox="1"/>
          <p:nvPr/>
        </p:nvSpPr>
        <p:spPr>
          <a:xfrm>
            <a:off x="9672416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이전 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NEWS_STUDY_004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503A0D-4E45-4D29-AAF0-2CECE616C0CD}"/>
              </a:ext>
            </a:extLst>
          </p:cNvPr>
          <p:cNvCxnSpPr/>
          <p:nvPr/>
        </p:nvCxnSpPr>
        <p:spPr>
          <a:xfrm>
            <a:off x="9153695" y="228510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09FB03B-6449-43A0-AE5F-D2EA0F2B3CBD}"/>
              </a:ext>
            </a:extLst>
          </p:cNvPr>
          <p:cNvSpPr txBox="1"/>
          <p:nvPr/>
        </p:nvSpPr>
        <p:spPr>
          <a:xfrm>
            <a:off x="9153710" y="170751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F27F51-305E-4E06-B6BF-1DCAC05A3015}"/>
              </a:ext>
            </a:extLst>
          </p:cNvPr>
          <p:cNvSpPr txBox="1"/>
          <p:nvPr/>
        </p:nvSpPr>
        <p:spPr>
          <a:xfrm>
            <a:off x="9647711" y="170751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7946D1-F796-4225-A378-4E37C0225177}"/>
              </a:ext>
            </a:extLst>
          </p:cNvPr>
          <p:cNvSpPr txBox="1"/>
          <p:nvPr/>
        </p:nvSpPr>
        <p:spPr>
          <a:xfrm>
            <a:off x="9153710" y="228056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BE6FDB-F3C2-433E-B612-CAEBB459A31C}"/>
              </a:ext>
            </a:extLst>
          </p:cNvPr>
          <p:cNvSpPr txBox="1"/>
          <p:nvPr/>
        </p:nvSpPr>
        <p:spPr>
          <a:xfrm>
            <a:off x="9647711" y="228056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5A60308-C21F-47C3-A544-D720C60FBB9A}"/>
              </a:ext>
            </a:extLst>
          </p:cNvPr>
          <p:cNvCxnSpPr/>
          <p:nvPr/>
        </p:nvCxnSpPr>
        <p:spPr>
          <a:xfrm>
            <a:off x="9153695" y="228510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A5F6C7E-5F94-4047-8E87-B0A65F1C6A3A}"/>
              </a:ext>
            </a:extLst>
          </p:cNvPr>
          <p:cNvSpPr txBox="1"/>
          <p:nvPr/>
        </p:nvSpPr>
        <p:spPr>
          <a:xfrm>
            <a:off x="9153710" y="170751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F1F7DC-25F5-4726-B6C3-684626E64B79}"/>
              </a:ext>
            </a:extLst>
          </p:cNvPr>
          <p:cNvSpPr txBox="1"/>
          <p:nvPr/>
        </p:nvSpPr>
        <p:spPr>
          <a:xfrm>
            <a:off x="9647711" y="170751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11E0EAB-D9B4-472F-85A1-B2320B0BB15F}"/>
              </a:ext>
            </a:extLst>
          </p:cNvPr>
          <p:cNvSpPr txBox="1"/>
          <p:nvPr/>
        </p:nvSpPr>
        <p:spPr>
          <a:xfrm>
            <a:off x="9135469" y="170225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2AB910-E641-4282-A3E3-C3A377496739}"/>
              </a:ext>
            </a:extLst>
          </p:cNvPr>
          <p:cNvSpPr txBox="1"/>
          <p:nvPr/>
        </p:nvSpPr>
        <p:spPr>
          <a:xfrm>
            <a:off x="9657728" y="1700798"/>
            <a:ext cx="1151277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발음 듣기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792D01-BE7A-4477-8148-6D02309107EF}"/>
              </a:ext>
            </a:extLst>
          </p:cNvPr>
          <p:cNvSpPr txBox="1"/>
          <p:nvPr/>
        </p:nvSpPr>
        <p:spPr>
          <a:xfrm>
            <a:off x="9135469" y="228901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822BEB-A629-47E6-B094-32BA0F79D954}"/>
              </a:ext>
            </a:extLst>
          </p:cNvPr>
          <p:cNvSpPr txBox="1"/>
          <p:nvPr/>
        </p:nvSpPr>
        <p:spPr>
          <a:xfrm>
            <a:off x="9657714" y="2287558"/>
            <a:ext cx="225895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NEWS_STUDY_008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F3DABB-A8D8-41A6-AD6B-7C1B0E5679B4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뉴스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4BD5723C-4283-4909-A28E-0F05424E0D19}"/>
              </a:ext>
            </a:extLst>
          </p:cNvPr>
          <p:cNvSpPr/>
          <p:nvPr/>
        </p:nvSpPr>
        <p:spPr>
          <a:xfrm>
            <a:off x="5568766" y="567960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72920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2B6310E5-C752-4EC5-8022-28624ABCD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6844" y="927792"/>
            <a:ext cx="2576971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 녹음 준비 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E1A7C-05ED-4F30-8AFB-337CC3E6B40A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7A346-9672-4937-8553-BB3CB4DFC6DA}"/>
              </a:ext>
            </a:extLst>
          </p:cNvPr>
          <p:cNvSpPr txBox="1"/>
          <p:nvPr/>
        </p:nvSpPr>
        <p:spPr>
          <a:xfrm>
            <a:off x="10620800" y="385837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NEWS_STUDY_008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1626F67-4AEC-4671-8DCE-A24166CEA9E5}"/>
              </a:ext>
            </a:extLst>
          </p:cNvPr>
          <p:cNvSpPr/>
          <p:nvPr/>
        </p:nvSpPr>
        <p:spPr>
          <a:xfrm>
            <a:off x="3375549" y="103992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EFD416E-28BD-4350-AB09-DC55A40606FF}"/>
              </a:ext>
            </a:extLst>
          </p:cNvPr>
          <p:cNvSpPr/>
          <p:nvPr/>
        </p:nvSpPr>
        <p:spPr>
          <a:xfrm>
            <a:off x="5149717" y="551095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96978F0-C68B-4907-B3BF-48E7390A4476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72C786-A88D-444C-99CB-F7B6AD731755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DFF22D-1A30-4189-A932-355FA26FE174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A1265F-6F9D-4D34-8BB3-01925A7F0944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286EE8-4068-4786-A665-F0BEDEA190CA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EA2721-89DF-4804-A78A-A6CA3F061328}"/>
              </a:ext>
            </a:extLst>
          </p:cNvPr>
          <p:cNvSpPr txBox="1"/>
          <p:nvPr/>
        </p:nvSpPr>
        <p:spPr>
          <a:xfrm>
            <a:off x="9672416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이전 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NEWS_STUDY_004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824671-5C67-4EC2-B7B8-65089A1D3E3E}"/>
              </a:ext>
            </a:extLst>
          </p:cNvPr>
          <p:cNvSpPr txBox="1"/>
          <p:nvPr/>
        </p:nvSpPr>
        <p:spPr>
          <a:xfrm>
            <a:off x="9168399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CF1DB5-42A4-44E1-860E-C35B8FAFDF08}"/>
              </a:ext>
            </a:extLst>
          </p:cNvPr>
          <p:cNvSpPr txBox="1"/>
          <p:nvPr/>
        </p:nvSpPr>
        <p:spPr>
          <a:xfrm>
            <a:off x="9672403" y="1682183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녹음 시작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NEWS_STUDY_009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F3DABB-A8D8-41A6-AD6B-7C1B0E5679B4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뉴스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3304294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9B910801-EE22-47A8-929A-30AD964CA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4361" y="927792"/>
            <a:ext cx="2576971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 녹음 중 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E1A7C-05ED-4F30-8AFB-337CC3E6B40A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7A346-9672-4937-8553-BB3CB4DFC6DA}"/>
              </a:ext>
            </a:extLst>
          </p:cNvPr>
          <p:cNvSpPr txBox="1"/>
          <p:nvPr/>
        </p:nvSpPr>
        <p:spPr>
          <a:xfrm>
            <a:off x="10620800" y="385837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NEWS_STUDY_009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1626F67-4AEC-4671-8DCE-A24166CEA9E5}"/>
              </a:ext>
            </a:extLst>
          </p:cNvPr>
          <p:cNvSpPr/>
          <p:nvPr/>
        </p:nvSpPr>
        <p:spPr>
          <a:xfrm>
            <a:off x="3375549" y="103992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EFD416E-28BD-4350-AB09-DC55A40606FF}"/>
              </a:ext>
            </a:extLst>
          </p:cNvPr>
          <p:cNvSpPr/>
          <p:nvPr/>
        </p:nvSpPr>
        <p:spPr>
          <a:xfrm>
            <a:off x="4936357" y="587216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96978F0-C68B-4907-B3BF-48E7390A4476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72C786-A88D-444C-99CB-F7B6AD731755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DFF22D-1A30-4189-A932-355FA26FE174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A1265F-6F9D-4D34-8BB3-01925A7F0944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286EE8-4068-4786-A665-F0BEDEA190CA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EA2721-89DF-4804-A78A-A6CA3F061328}"/>
              </a:ext>
            </a:extLst>
          </p:cNvPr>
          <p:cNvSpPr txBox="1"/>
          <p:nvPr/>
        </p:nvSpPr>
        <p:spPr>
          <a:xfrm>
            <a:off x="9672416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이전 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NEWS_STUDY_004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824671-5C67-4EC2-B7B8-65089A1D3E3E}"/>
              </a:ext>
            </a:extLst>
          </p:cNvPr>
          <p:cNvSpPr txBox="1"/>
          <p:nvPr/>
        </p:nvSpPr>
        <p:spPr>
          <a:xfrm>
            <a:off x="9168399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CF1DB5-42A4-44E1-860E-C35B8FAFDF08}"/>
              </a:ext>
            </a:extLst>
          </p:cNvPr>
          <p:cNvSpPr txBox="1"/>
          <p:nvPr/>
        </p:nvSpPr>
        <p:spPr>
          <a:xfrm>
            <a:off x="9672403" y="1682183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녹음 종료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NEWS_STUDY_010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F3DABB-A8D8-41A6-AD6B-7C1B0E5679B4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뉴스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69403962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CEE24395-EFCD-4D78-90D2-4EBB63E44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7" y="927792"/>
            <a:ext cx="2576971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 녹음 완료 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E1A7C-05ED-4F30-8AFB-337CC3E6B40A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7A346-9672-4937-8553-BB3CB4DFC6DA}"/>
              </a:ext>
            </a:extLst>
          </p:cNvPr>
          <p:cNvSpPr txBox="1"/>
          <p:nvPr/>
        </p:nvSpPr>
        <p:spPr>
          <a:xfrm>
            <a:off x="10620800" y="385837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NEWS_STUDY_010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1626F67-4AEC-4671-8DCE-A24166CEA9E5}"/>
              </a:ext>
            </a:extLst>
          </p:cNvPr>
          <p:cNvSpPr/>
          <p:nvPr/>
        </p:nvSpPr>
        <p:spPr>
          <a:xfrm>
            <a:off x="3375549" y="103992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EFD416E-28BD-4350-AB09-DC55A40606FF}"/>
              </a:ext>
            </a:extLst>
          </p:cNvPr>
          <p:cNvSpPr/>
          <p:nvPr/>
        </p:nvSpPr>
        <p:spPr>
          <a:xfrm>
            <a:off x="4143877" y="594664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96978F0-C68B-4907-B3BF-48E7390A4476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104A9EF-0EFC-4BA8-AF08-30802EF43211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72C786-A88D-444C-99CB-F7B6AD731755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DFF22D-1A30-4189-A932-355FA26FE174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A1265F-6F9D-4D34-8BB3-01925A7F0944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286EE8-4068-4786-A665-F0BEDEA190CA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EA2721-89DF-4804-A78A-A6CA3F061328}"/>
              </a:ext>
            </a:extLst>
          </p:cNvPr>
          <p:cNvSpPr txBox="1"/>
          <p:nvPr/>
        </p:nvSpPr>
        <p:spPr>
          <a:xfrm>
            <a:off x="9672416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이전 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NEWS_STUDY_004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824671-5C67-4EC2-B7B8-65089A1D3E3E}"/>
              </a:ext>
            </a:extLst>
          </p:cNvPr>
          <p:cNvSpPr txBox="1"/>
          <p:nvPr/>
        </p:nvSpPr>
        <p:spPr>
          <a:xfrm>
            <a:off x="9168399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CF1DB5-42A4-44E1-860E-C35B8FAFDF08}"/>
              </a:ext>
            </a:extLst>
          </p:cNvPr>
          <p:cNvSpPr txBox="1"/>
          <p:nvPr/>
        </p:nvSpPr>
        <p:spPr>
          <a:xfrm>
            <a:off x="9672403" y="1682197"/>
            <a:ext cx="145905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녹음 파일 재생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503A0D-4E45-4D29-AAF0-2CECE616C0CD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09FB03B-6449-43A0-AE5F-D2EA0F2B3CBD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F27F51-305E-4E06-B6BF-1DCAC05A3015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7946D1-F796-4225-A378-4E37C0225177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BE6FDB-F3C2-433E-B612-CAEBB459A31C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5A60308-C21F-47C3-A544-D720C60FBB9A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A5F6C7E-5F94-4047-8E87-B0A65F1C6A3A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F1F7DC-25F5-4726-B6C3-684626E64B79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34960BF-CDBC-4202-9886-E226239C821C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11E0EAB-D9B4-472F-85A1-B2320B0BB15F}"/>
              </a:ext>
            </a:extLst>
          </p:cNvPr>
          <p:cNvSpPr txBox="1"/>
          <p:nvPr/>
        </p:nvSpPr>
        <p:spPr>
          <a:xfrm>
            <a:off x="9150158" y="227310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2AB910-E641-4282-A3E3-C3A377496739}"/>
              </a:ext>
            </a:extLst>
          </p:cNvPr>
          <p:cNvSpPr txBox="1"/>
          <p:nvPr/>
        </p:nvSpPr>
        <p:spPr>
          <a:xfrm>
            <a:off x="9672403" y="2271634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다시 녹음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하기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NEWS_STUDY_008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792D01-BE7A-4477-8148-6D02309107EF}"/>
              </a:ext>
            </a:extLst>
          </p:cNvPr>
          <p:cNvSpPr txBox="1"/>
          <p:nvPr/>
        </p:nvSpPr>
        <p:spPr>
          <a:xfrm>
            <a:off x="9150158" y="285986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822BEB-A629-47E6-B094-32BA0F79D954}"/>
              </a:ext>
            </a:extLst>
          </p:cNvPr>
          <p:cNvSpPr txBox="1"/>
          <p:nvPr/>
        </p:nvSpPr>
        <p:spPr>
          <a:xfrm>
            <a:off x="9672403" y="2858394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파일 제출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NEWS_STUDY_011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F3DABB-A8D8-41A6-AD6B-7C1B0E5679B4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뉴스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B5878EA-C276-4D72-B32C-22E66EC713EF}"/>
              </a:ext>
            </a:extLst>
          </p:cNvPr>
          <p:cNvSpPr/>
          <p:nvPr/>
        </p:nvSpPr>
        <p:spPr>
          <a:xfrm>
            <a:off x="4669032" y="594664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F5E36CE-AFAB-4D66-8F6B-13FFF390EC25}"/>
              </a:ext>
            </a:extLst>
          </p:cNvPr>
          <p:cNvSpPr/>
          <p:nvPr/>
        </p:nvSpPr>
        <p:spPr>
          <a:xfrm>
            <a:off x="5350503" y="596054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21840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DA505E1D-3749-4C60-BD98-0B503B0C7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6688" y="927792"/>
            <a:ext cx="2576971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 학습 완료 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cxnSp>
        <p:nvCxnSpPr>
          <p:cNvPr id="119" name="직선 연결선 118"/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168399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E1A7C-05ED-4F30-8AFB-337CC3E6B40A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7A346-9672-4937-8553-BB3CB4DFC6DA}"/>
              </a:ext>
            </a:extLst>
          </p:cNvPr>
          <p:cNvSpPr txBox="1"/>
          <p:nvPr/>
        </p:nvSpPr>
        <p:spPr>
          <a:xfrm>
            <a:off x="10620800" y="385837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NEWS_STUDY_011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1626F67-4AEC-4671-8DCE-A24166CEA9E5}"/>
              </a:ext>
            </a:extLst>
          </p:cNvPr>
          <p:cNvSpPr/>
          <p:nvPr/>
        </p:nvSpPr>
        <p:spPr>
          <a:xfrm>
            <a:off x="3375549" y="103992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EFD416E-28BD-4350-AB09-DC55A40606FF}"/>
              </a:ext>
            </a:extLst>
          </p:cNvPr>
          <p:cNvSpPr/>
          <p:nvPr/>
        </p:nvSpPr>
        <p:spPr>
          <a:xfrm>
            <a:off x="4632141" y="414924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B0A7CD2-4E09-40C4-B43A-25AACEC448B0}"/>
              </a:ext>
            </a:extLst>
          </p:cNvPr>
          <p:cNvSpPr/>
          <p:nvPr/>
        </p:nvSpPr>
        <p:spPr>
          <a:xfrm>
            <a:off x="5919472" y="426526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0EEF221-065F-4CD9-89AD-845A27A3399D}"/>
              </a:ext>
            </a:extLst>
          </p:cNvPr>
          <p:cNvSpPr/>
          <p:nvPr/>
        </p:nvSpPr>
        <p:spPr>
          <a:xfrm>
            <a:off x="4493641" y="5930222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96978F0-C68B-4907-B3BF-48E7390A4476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104A9EF-0EFC-4BA8-AF08-30802EF43211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72C786-A88D-444C-99CB-F7B6AD731755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DFF22D-1A30-4189-A932-355FA26FE174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A1265F-6F9D-4D34-8BB3-01925A7F0944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286EE8-4068-4786-A665-F0BEDEA190CA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EA2721-89DF-4804-A78A-A6CA3F061328}"/>
              </a:ext>
            </a:extLst>
          </p:cNvPr>
          <p:cNvSpPr txBox="1"/>
          <p:nvPr/>
        </p:nvSpPr>
        <p:spPr>
          <a:xfrm>
            <a:off x="9672416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이전 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NEWS_STUDY_004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824671-5C67-4EC2-B7B8-65089A1D3E3E}"/>
              </a:ext>
            </a:extLst>
          </p:cNvPr>
          <p:cNvSpPr txBox="1"/>
          <p:nvPr/>
        </p:nvSpPr>
        <p:spPr>
          <a:xfrm>
            <a:off x="9168399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CF1DB5-42A4-44E1-860E-C35B8FAFDF08}"/>
              </a:ext>
            </a:extLst>
          </p:cNvPr>
          <p:cNvSpPr txBox="1"/>
          <p:nvPr/>
        </p:nvSpPr>
        <p:spPr>
          <a:xfrm>
            <a:off x="9672417" y="1682197"/>
            <a:ext cx="163378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내 녹음 파일 재생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503A0D-4E45-4D29-AAF0-2CECE616C0CD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26145D0-A55D-4277-8D82-D74A74F3B9AF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09FB03B-6449-43A0-AE5F-D2EA0F2B3CBD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F27F51-305E-4E06-B6BF-1DCAC05A3015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7946D1-F796-4225-A378-4E37C0225177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BE6FDB-F3C2-433E-B612-CAEBB459A31C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5A60308-C21F-47C3-A544-D720C60FBB9A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A5F6C7E-5F94-4047-8E87-B0A65F1C6A3A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F1F7DC-25F5-4726-B6C3-684626E64B79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34960BF-CDBC-4202-9886-E226239C821C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11E0EAB-D9B4-472F-85A1-B2320B0BB15F}"/>
              </a:ext>
            </a:extLst>
          </p:cNvPr>
          <p:cNvSpPr txBox="1"/>
          <p:nvPr/>
        </p:nvSpPr>
        <p:spPr>
          <a:xfrm>
            <a:off x="9150158" y="227310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2AB910-E641-4282-A3E3-C3A377496739}"/>
              </a:ext>
            </a:extLst>
          </p:cNvPr>
          <p:cNvSpPr txBox="1"/>
          <p:nvPr/>
        </p:nvSpPr>
        <p:spPr>
          <a:xfrm>
            <a:off x="9672417" y="2271648"/>
            <a:ext cx="189987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원어민 녹음 파일 재생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792D01-BE7A-4477-8148-6D02309107EF}"/>
              </a:ext>
            </a:extLst>
          </p:cNvPr>
          <p:cNvSpPr txBox="1"/>
          <p:nvPr/>
        </p:nvSpPr>
        <p:spPr>
          <a:xfrm>
            <a:off x="9150158" y="285986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822BEB-A629-47E6-B094-32BA0F79D954}"/>
              </a:ext>
            </a:extLst>
          </p:cNvPr>
          <p:cNvSpPr txBox="1"/>
          <p:nvPr/>
        </p:nvSpPr>
        <p:spPr>
          <a:xfrm>
            <a:off x="9672403" y="2858394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다시 녹음 하기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NEWS_STUDY_008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C96E81B-E668-4305-8BC6-1CB0422F219D}"/>
              </a:ext>
            </a:extLst>
          </p:cNvPr>
          <p:cNvSpPr/>
          <p:nvPr/>
        </p:nvSpPr>
        <p:spPr>
          <a:xfrm>
            <a:off x="5679338" y="595501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C3C12E8-8DC6-4D7B-A4D4-8151BD1C3501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C24194E-796A-41EB-AA56-2DFF7ECD4616}"/>
              </a:ext>
            </a:extLst>
          </p:cNvPr>
          <p:cNvSpPr txBox="1"/>
          <p:nvPr/>
        </p:nvSpPr>
        <p:spPr>
          <a:xfrm>
            <a:off x="9168399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0D36FC-9A62-4D48-B1C2-505F7711DBDD}"/>
              </a:ext>
            </a:extLst>
          </p:cNvPr>
          <p:cNvSpPr txBox="1"/>
          <p:nvPr/>
        </p:nvSpPr>
        <p:spPr>
          <a:xfrm>
            <a:off x="9662400" y="343353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95115D6-4617-4E34-90BB-A43F6982CA55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E95546A-343F-4D53-9BBA-7B071BE0236A}"/>
              </a:ext>
            </a:extLst>
          </p:cNvPr>
          <p:cNvSpPr txBox="1"/>
          <p:nvPr/>
        </p:nvSpPr>
        <p:spPr>
          <a:xfrm>
            <a:off x="9168399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4CA53BE-9D27-4992-AC04-973A604EE55F}"/>
              </a:ext>
            </a:extLst>
          </p:cNvPr>
          <p:cNvSpPr txBox="1"/>
          <p:nvPr/>
        </p:nvSpPr>
        <p:spPr>
          <a:xfrm>
            <a:off x="9662400" y="343353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B4D0C73-2618-4A88-9AD0-93122F11E062}"/>
              </a:ext>
            </a:extLst>
          </p:cNvPr>
          <p:cNvSpPr txBox="1"/>
          <p:nvPr/>
        </p:nvSpPr>
        <p:spPr>
          <a:xfrm>
            <a:off x="9168399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51D33B4-5FD5-4996-8E43-EBE4B383AAB9}"/>
              </a:ext>
            </a:extLst>
          </p:cNvPr>
          <p:cNvSpPr txBox="1"/>
          <p:nvPr/>
        </p:nvSpPr>
        <p:spPr>
          <a:xfrm>
            <a:off x="9662400" y="343353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E3842FDA-C6C9-4B38-A686-E7A9FA2A28E5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615DAE0-001F-47D6-9A0F-719E62F199AB}"/>
              </a:ext>
            </a:extLst>
          </p:cNvPr>
          <p:cNvSpPr txBox="1"/>
          <p:nvPr/>
        </p:nvSpPr>
        <p:spPr>
          <a:xfrm>
            <a:off x="9150158" y="3428268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5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C3CA751-87BF-41EB-8253-7ECA3494A0B3}"/>
              </a:ext>
            </a:extLst>
          </p:cNvPr>
          <p:cNvSpPr txBox="1"/>
          <p:nvPr/>
        </p:nvSpPr>
        <p:spPr>
          <a:xfrm>
            <a:off x="9672403" y="3426802"/>
            <a:ext cx="182453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평가 실행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NEWS_STUDY_012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F3DABB-A8D8-41A6-AD6B-7C1B0E5679B4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뉴스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330912694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D5D5C1-5818-40FC-838E-2173DFC82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96200"/>
              </p:ext>
            </p:extLst>
          </p:nvPr>
        </p:nvGraphicFramePr>
        <p:xfrm>
          <a:off x="1620361" y="1680913"/>
          <a:ext cx="9003118" cy="4620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922">
                  <a:extLst>
                    <a:ext uri="{9D8B030D-6E8A-4147-A177-3AD203B41FA5}">
                      <a16:colId xmlns:a16="http://schemas.microsoft.com/office/drawing/2014/main" val="3866546648"/>
                    </a:ext>
                  </a:extLst>
                </a:gridCol>
                <a:gridCol w="3733650">
                  <a:extLst>
                    <a:ext uri="{9D8B030D-6E8A-4147-A177-3AD203B41FA5}">
                      <a16:colId xmlns:a16="http://schemas.microsoft.com/office/drawing/2014/main" val="2552751478"/>
                    </a:ext>
                  </a:extLst>
                </a:gridCol>
                <a:gridCol w="3855546">
                  <a:extLst>
                    <a:ext uri="{9D8B030D-6E8A-4147-A177-3AD203B41FA5}">
                      <a16:colId xmlns:a16="http://schemas.microsoft.com/office/drawing/2014/main" val="4225636316"/>
                    </a:ext>
                  </a:extLst>
                </a:gridCol>
              </a:tblGrid>
              <a:tr h="6969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latin typeface="+mn-ea"/>
                          <a:ea typeface="+mn-ea"/>
                        </a:rPr>
                        <a:t>측정지표</a:t>
                      </a:r>
                    </a:p>
                  </a:txBody>
                  <a:tcPr marL="94225" marR="94225" marT="47113" marB="4711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latin typeface="+mn-ea"/>
                          <a:ea typeface="+mn-ea"/>
                        </a:rPr>
                        <a:t>기존 영어학습</a:t>
                      </a:r>
                      <a:endParaRPr lang="en-US" altLang="ko-KR" sz="19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900" dirty="0">
                          <a:latin typeface="+mn-ea"/>
                          <a:ea typeface="+mn-ea"/>
                        </a:rPr>
                        <a:t>애플리케이션 </a:t>
                      </a:r>
                      <a:r>
                        <a:rPr lang="en-US" altLang="ko-KR" sz="19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900" dirty="0">
                          <a:latin typeface="+mn-ea"/>
                          <a:ea typeface="+mn-ea"/>
                        </a:rPr>
                        <a:t>스캔뉴스</a:t>
                      </a:r>
                      <a:r>
                        <a:rPr lang="en-US" altLang="ko-KR" sz="19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900" dirty="0">
                        <a:latin typeface="+mn-ea"/>
                        <a:ea typeface="+mn-ea"/>
                      </a:endParaRPr>
                    </a:p>
                  </a:txBody>
                  <a:tcPr marL="94225" marR="94225" marT="47113" marB="4711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latin typeface="+mn-ea"/>
                          <a:ea typeface="+mn-ea"/>
                        </a:rPr>
                        <a:t>본 프로젝트</a:t>
                      </a:r>
                      <a:endParaRPr lang="en-US" altLang="ko-KR" sz="19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900" dirty="0">
                          <a:latin typeface="+mn-ea"/>
                          <a:ea typeface="+mn-ea"/>
                        </a:rPr>
                        <a:t>애플리케이션 </a:t>
                      </a:r>
                      <a:r>
                        <a:rPr lang="en-US" altLang="ko-KR" sz="1900" dirty="0">
                          <a:latin typeface="+mn-ea"/>
                          <a:ea typeface="+mn-ea"/>
                        </a:rPr>
                        <a:t>(THE)</a:t>
                      </a:r>
                      <a:endParaRPr lang="ko-KR" altLang="en-US" sz="1900" dirty="0">
                        <a:latin typeface="+mn-ea"/>
                        <a:ea typeface="+mn-ea"/>
                      </a:endParaRPr>
                    </a:p>
                  </a:txBody>
                  <a:tcPr marL="94225" marR="94225" marT="47113" marB="47113"/>
                </a:tc>
                <a:extLst>
                  <a:ext uri="{0D108BD9-81ED-4DB2-BD59-A6C34878D82A}">
                    <a16:rowId xmlns:a16="http://schemas.microsoft.com/office/drawing/2014/main" val="3888785148"/>
                  </a:ext>
                </a:extLst>
              </a:tr>
              <a:tr h="12209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편리성</a:t>
                      </a:r>
                    </a:p>
                  </a:txBody>
                  <a:tcPr marL="94225" marR="94225" marT="47113" marB="47113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 dirty="0"/>
                        <a:t>스토어에서 앱을 다운받아서 사용</a:t>
                      </a:r>
                    </a:p>
                  </a:txBody>
                  <a:tcPr marL="94225" marR="94225" marT="47113" marB="47113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/>
                        <a:t>반응형 </a:t>
                      </a:r>
                      <a:r>
                        <a:rPr lang="ko-KR" altLang="en-US" sz="1500" dirty="0"/>
                        <a:t>웹을 통해 웹사이트로 연결하여 사용가능</a:t>
                      </a:r>
                      <a:endParaRPr lang="en-US" altLang="ko-KR" sz="15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 dirty="0"/>
                        <a:t>앱을 다운받아서 사용 가능</a:t>
                      </a:r>
                    </a:p>
                  </a:txBody>
                  <a:tcPr marL="94225" marR="94225" marT="47113" marB="47113"/>
                </a:tc>
                <a:extLst>
                  <a:ext uri="{0D108BD9-81ED-4DB2-BD59-A6C34878D82A}">
                    <a16:rowId xmlns:a16="http://schemas.microsoft.com/office/drawing/2014/main" val="2887959512"/>
                  </a:ext>
                </a:extLst>
              </a:tr>
              <a:tr h="13864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기능성</a:t>
                      </a:r>
                    </a:p>
                  </a:txBody>
                  <a:tcPr marL="94225" marR="94225" marT="47113" marB="47113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 dirty="0"/>
                        <a:t>뉴스안의 단어를 검색하면서 영어뉴스 읽기 학습</a:t>
                      </a:r>
                      <a:endParaRPr lang="en-US" altLang="ko-KR" sz="15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 dirty="0"/>
                        <a:t>영어문장을 녹음하는 기능만 제공</a:t>
                      </a:r>
                    </a:p>
                  </a:txBody>
                  <a:tcPr marL="94225" marR="94225" marT="47113" marB="47113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500" dirty="0"/>
                        <a:t>매일 뉴스안에서 자동으로 생성되는 문제를 통해 학습</a:t>
                      </a:r>
                      <a:endParaRPr lang="en-US" altLang="ko-KR" sz="1500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500" dirty="0"/>
                        <a:t>원어민 발음과 음정 및 강세를 비교 분석을 통해 파장으로 직접 보여주어 교정 방향 제시</a:t>
                      </a:r>
                    </a:p>
                  </a:txBody>
                  <a:tcPr marL="94225" marR="94225" marT="47113" marB="47113"/>
                </a:tc>
                <a:extLst>
                  <a:ext uri="{0D108BD9-81ED-4DB2-BD59-A6C34878D82A}">
                    <a16:rowId xmlns:a16="http://schemas.microsoft.com/office/drawing/2014/main" val="2857174658"/>
                  </a:ext>
                </a:extLst>
              </a:tr>
              <a:tr h="1316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사용성</a:t>
                      </a:r>
                    </a:p>
                  </a:txBody>
                  <a:tcPr marL="94225" marR="94225" marT="47113" marB="47113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 dirty="0"/>
                        <a:t>카테고리별로 뉴스를 선택하여 학습</a:t>
                      </a:r>
                      <a:endParaRPr lang="en-US" altLang="ko-KR" sz="15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 dirty="0"/>
                        <a:t>중요한 문장 및 자주 쓰이는 문장의 구분이 없음</a:t>
                      </a:r>
                      <a:endParaRPr lang="en-US" altLang="ko-KR" sz="15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 dirty="0"/>
                        <a:t>무료로 제공함</a:t>
                      </a:r>
                    </a:p>
                  </a:txBody>
                  <a:tcPr marL="94225" marR="94225" marT="47113" marB="47113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 dirty="0"/>
                        <a:t>신문사별로 선택하여 학습</a:t>
                      </a:r>
                      <a:endParaRPr lang="en-US" altLang="ko-KR" sz="15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 dirty="0"/>
                        <a:t>매일 영어뉴스의 중요한문장 및 표현을 가져와 자동으로 문제를 생성하기때문에 관리 비용이 줄일 수 있음</a:t>
                      </a:r>
                      <a:endParaRPr lang="en-US" altLang="ko-KR" sz="15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 dirty="0"/>
                        <a:t>무료로 제공함</a:t>
                      </a:r>
                    </a:p>
                  </a:txBody>
                  <a:tcPr marL="94225" marR="94225" marT="47113" marB="47113"/>
                </a:tc>
                <a:extLst>
                  <a:ext uri="{0D108BD9-81ED-4DB2-BD59-A6C34878D82A}">
                    <a16:rowId xmlns:a16="http://schemas.microsoft.com/office/drawing/2014/main" val="398558803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BCAB47D-7F59-4696-9E0A-C0B66FA6C63D}"/>
              </a:ext>
            </a:extLst>
          </p:cNvPr>
          <p:cNvSpPr txBox="1"/>
          <p:nvPr/>
        </p:nvSpPr>
        <p:spPr>
          <a:xfrm>
            <a:off x="1536827" y="1176179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• </a:t>
            </a:r>
            <a:r>
              <a:rPr lang="ko-KR" altLang="en-US" b="1" dirty="0"/>
              <a:t>기존 제품과의 비교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5803BB-0E3B-43E6-B14B-320E8FF787DB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B03EF7D-C145-4428-BC5E-3BFA3306C284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2">
            <a:extLst>
              <a:ext uri="{FF2B5EF4-FFF2-40B4-BE49-F238E27FC236}">
                <a16:creationId xmlns:a16="http://schemas.microsoft.com/office/drawing/2014/main" id="{8954236F-5B57-4E63-B87E-B060C953C4FE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EBED4281-7973-496D-B93F-DB8850546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D210C35-D290-4BD7-9647-AAADB07A9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3256646-B1B1-4424-93FF-5725EB929935}"/>
              </a:ext>
            </a:extLst>
          </p:cNvPr>
          <p:cNvCxnSpPr>
            <a:cxnSpLocks/>
          </p:cNvCxnSpPr>
          <p:nvPr/>
        </p:nvCxnSpPr>
        <p:spPr>
          <a:xfrm>
            <a:off x="298912" y="541195"/>
            <a:ext cx="327649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막힌 원호 19">
            <a:extLst>
              <a:ext uri="{FF2B5EF4-FFF2-40B4-BE49-F238E27FC236}">
                <a16:creationId xmlns:a16="http://schemas.microsoft.com/office/drawing/2014/main" id="{E52CF865-FE15-4853-A508-8BB114CBF2F8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210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DA6E67F7-6A12-43F4-9906-F12966B43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7716" y="893347"/>
            <a:ext cx="2576969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 결과 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5E1A7C-05ED-4F30-8AFB-337CC3E6B40A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7A346-9672-4937-8553-BB3CB4DFC6DA}"/>
              </a:ext>
            </a:extLst>
          </p:cNvPr>
          <p:cNvSpPr txBox="1"/>
          <p:nvPr/>
        </p:nvSpPr>
        <p:spPr>
          <a:xfrm>
            <a:off x="10620800" y="385837"/>
            <a:ext cx="13837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NEWS_STUDY_012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1626F67-4AEC-4671-8DCE-A24166CEA9E5}"/>
              </a:ext>
            </a:extLst>
          </p:cNvPr>
          <p:cNvSpPr/>
          <p:nvPr/>
        </p:nvSpPr>
        <p:spPr>
          <a:xfrm>
            <a:off x="3375549" y="103992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EFD416E-28BD-4350-AB09-DC55A40606FF}"/>
              </a:ext>
            </a:extLst>
          </p:cNvPr>
          <p:cNvSpPr/>
          <p:nvPr/>
        </p:nvSpPr>
        <p:spPr>
          <a:xfrm>
            <a:off x="5962517" y="108104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96978F0-C68B-4907-B3BF-48E7390A4476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72C786-A88D-444C-99CB-F7B6AD731755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DFF22D-1A30-4189-A932-355FA26FE174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A1265F-6F9D-4D34-8BB3-01925A7F0944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286EE8-4068-4786-A665-F0BEDEA190CA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EA2721-89DF-4804-A78A-A6CA3F061328}"/>
              </a:ext>
            </a:extLst>
          </p:cNvPr>
          <p:cNvSpPr txBox="1"/>
          <p:nvPr/>
        </p:nvSpPr>
        <p:spPr>
          <a:xfrm>
            <a:off x="9672416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이전 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NEWS_STUDY_007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824671-5C67-4EC2-B7B8-65089A1D3E3E}"/>
              </a:ext>
            </a:extLst>
          </p:cNvPr>
          <p:cNvSpPr txBox="1"/>
          <p:nvPr/>
        </p:nvSpPr>
        <p:spPr>
          <a:xfrm>
            <a:off x="9168399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CF1DB5-42A4-44E1-860E-C35B8FAFDF08}"/>
              </a:ext>
            </a:extLst>
          </p:cNvPr>
          <p:cNvSpPr txBox="1"/>
          <p:nvPr/>
        </p:nvSpPr>
        <p:spPr>
          <a:xfrm>
            <a:off x="9672403" y="1682183"/>
            <a:ext cx="1824538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홈으로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F3DABB-A8D8-41A6-AD6B-7C1B0E5679B4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뉴스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발음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오늘의 평가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0B7189-EE70-415E-B73D-AB3252EA8FD0}"/>
              </a:ext>
            </a:extLst>
          </p:cNvPr>
          <p:cNvSpPr/>
          <p:nvPr/>
        </p:nvSpPr>
        <p:spPr>
          <a:xfrm>
            <a:off x="3386812" y="583734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FE9EB5-1638-4CBB-9BDD-6D741C859201}"/>
              </a:ext>
            </a:extLst>
          </p:cNvPr>
          <p:cNvSpPr txBox="1"/>
          <p:nvPr/>
        </p:nvSpPr>
        <p:spPr>
          <a:xfrm>
            <a:off x="9168399" y="2285752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AF7C29-1153-48B6-B018-F43D673EE948}"/>
              </a:ext>
            </a:extLst>
          </p:cNvPr>
          <p:cNvSpPr txBox="1"/>
          <p:nvPr/>
        </p:nvSpPr>
        <p:spPr>
          <a:xfrm>
            <a:off x="9672417" y="2284286"/>
            <a:ext cx="2018501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발음의 명확성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,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강세의 유사성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, </a:t>
            </a: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강세의 명확성을 근거로 하여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등급으로 표시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98297113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C019B3-F4E3-4C15-8CBA-5C73AB7D0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67" t="16259" r="45948" b="20297"/>
          <a:stretch/>
        </p:blipFill>
        <p:spPr>
          <a:xfrm>
            <a:off x="3565629" y="1068666"/>
            <a:ext cx="2483778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단어장 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단어장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14" y="385837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WORDS_000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EB04A3-C90E-46B4-AB3C-7C367D42DD55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CCBD1F8-AF68-4423-BE16-EF4EF03F8937}"/>
              </a:ext>
            </a:extLst>
          </p:cNvPr>
          <p:cNvSpPr/>
          <p:nvPr/>
        </p:nvSpPr>
        <p:spPr>
          <a:xfrm>
            <a:off x="5869933" y="2066287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D0E312C-D813-49D7-94C9-C64F0B67F4CB}"/>
              </a:ext>
            </a:extLst>
          </p:cNvPr>
          <p:cNvSpPr/>
          <p:nvPr/>
        </p:nvSpPr>
        <p:spPr>
          <a:xfrm>
            <a:off x="5944652" y="407433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CEF098D-B11A-4A9C-9B33-F749347DAEB9}"/>
              </a:ext>
            </a:extLst>
          </p:cNvPr>
          <p:cNvSpPr/>
          <p:nvPr/>
        </p:nvSpPr>
        <p:spPr>
          <a:xfrm>
            <a:off x="5880093" y="558519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7736736-9B32-423E-8FF7-5FDF2D3224CF}"/>
              </a:ext>
            </a:extLst>
          </p:cNvPr>
          <p:cNvSpPr/>
          <p:nvPr/>
        </p:nvSpPr>
        <p:spPr>
          <a:xfrm>
            <a:off x="6008431" y="97656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2CC38CA-F449-4F15-8EDE-85FC5436F9ED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418390-2C58-419A-9702-8E7F8F26BD0F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992B405-1CF6-479A-88DA-47C2D7536114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7349A89-4D2A-40B1-A09C-4477AA55CDC1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7AD050-C819-4D3A-A587-BEDD227D67A5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9F9A81-1D18-488D-8EBB-A056E61E730E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33B9C3-6228-4698-98DC-8B31D92D019F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5217F8-D6D4-4EFD-B264-9A9C6FF65677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0A271C-D128-4CDE-99CF-1DF84E3B3A7D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41640EE-56F5-42EF-81ED-21F440E64EB5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BF30561-7E60-467C-8904-BC17C50509DE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8CC6B01-08D0-480A-AFF4-F161C2724617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8B0882-3E17-4654-B111-778A9B539842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51C4E8-7827-4EA6-AE19-7BD65AC8256C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537EB8-07E5-452B-AB7D-A9774F5D9EA6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37A807-3B3A-4045-8818-662FAC3B8C7C}"/>
              </a:ext>
            </a:extLst>
          </p:cNvPr>
          <p:cNvSpPr txBox="1"/>
          <p:nvPr/>
        </p:nvSpPr>
        <p:spPr>
          <a:xfrm>
            <a:off x="9672416" y="1115054"/>
            <a:ext cx="2332109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모든 단어 학습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WORDS_001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50C1BF-E9EF-4393-B218-7E1C78E5EA8D}"/>
              </a:ext>
            </a:extLst>
          </p:cNvPr>
          <p:cNvSpPr txBox="1"/>
          <p:nvPr/>
        </p:nvSpPr>
        <p:spPr>
          <a:xfrm>
            <a:off x="9168399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A1361D-2A27-424F-8365-2B50DF63CAF0}"/>
              </a:ext>
            </a:extLst>
          </p:cNvPr>
          <p:cNvSpPr txBox="1"/>
          <p:nvPr/>
        </p:nvSpPr>
        <p:spPr>
          <a:xfrm>
            <a:off x="9672403" y="1682183"/>
            <a:ext cx="1459054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틀린 단어 학습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WORDS_001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5F30159-9179-4170-985B-68386505396D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A5D0B5F-FFAE-4718-98C1-4FA884FE0559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9A49FC1-57EE-4F24-95EF-45F94FCA0E28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D433B2-A07C-4FB3-B25B-42804F50E655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52C7FD-A0BA-49A4-9002-66FC3A22BA39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268AA8-3DDE-4D99-97D6-4D52CA618387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F13492D-E286-4FAD-B709-0DBA1FA4093C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4E6A59E-6968-408D-8117-854515AB6264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870BA2-8731-4239-AB64-B22A06C9CC35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D4D5751-E1B5-49D0-A286-E60C6012A771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4B7FD14-C121-475A-ACC7-F0DA335AC3AB}"/>
              </a:ext>
            </a:extLst>
          </p:cNvPr>
          <p:cNvSpPr txBox="1"/>
          <p:nvPr/>
        </p:nvSpPr>
        <p:spPr>
          <a:xfrm>
            <a:off x="9150158" y="227310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161910-3A12-4DB0-B106-7FED84163426}"/>
              </a:ext>
            </a:extLst>
          </p:cNvPr>
          <p:cNvSpPr txBox="1"/>
          <p:nvPr/>
        </p:nvSpPr>
        <p:spPr>
          <a:xfrm>
            <a:off x="9662400" y="2273100"/>
            <a:ext cx="216597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즐겨찾기 등록한 단어 학습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WORDS_001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1DE18D-3FCE-4C1E-8D2C-32D692FE24D1}"/>
              </a:ext>
            </a:extLst>
          </p:cNvPr>
          <p:cNvSpPr txBox="1"/>
          <p:nvPr/>
        </p:nvSpPr>
        <p:spPr>
          <a:xfrm>
            <a:off x="9150158" y="285986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DCC503-1A48-4DF9-B2C9-E0CAC45C06F9}"/>
              </a:ext>
            </a:extLst>
          </p:cNvPr>
          <p:cNvSpPr txBox="1"/>
          <p:nvPr/>
        </p:nvSpPr>
        <p:spPr>
          <a:xfrm>
            <a:off x="9672417" y="2858394"/>
            <a:ext cx="2132315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전체 메뉴 표시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NEWS_STUDY_001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과 같이 표시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EF93FAA-6775-4361-9D19-E2BA7DC4752B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29ACA6C-A361-4193-9101-6C443DF6138D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421954-9436-4C76-801A-BF3634C77434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35318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C019B3-F4E3-4C15-8CBA-5C73AB7D0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67" t="16259" r="45948" b="20297"/>
          <a:stretch/>
        </p:blipFill>
        <p:spPr>
          <a:xfrm>
            <a:off x="3599360" y="1039906"/>
            <a:ext cx="2483778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전체 메뉴 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단어장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전체 메뉴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14" y="385837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WORDS_001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EB04A3-C90E-46B4-AB3C-7C367D42DD55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F8C2B34-CD90-4C3D-B432-5BBDE310EA55}"/>
              </a:ext>
            </a:extLst>
          </p:cNvPr>
          <p:cNvSpPr/>
          <p:nvPr/>
        </p:nvSpPr>
        <p:spPr>
          <a:xfrm>
            <a:off x="3508541" y="1039906"/>
            <a:ext cx="2587473" cy="5467886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래픽 62">
            <a:extLst>
              <a:ext uri="{FF2B5EF4-FFF2-40B4-BE49-F238E27FC236}">
                <a16:creationId xmlns:a16="http://schemas.microsoft.com/office/drawing/2014/main" id="{E92B4085-8057-4E57-8042-B95BC68EA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6174" y="1039920"/>
            <a:ext cx="1267641" cy="5504409"/>
          </a:xfrm>
          <a:prstGeom prst="rect">
            <a:avLst/>
          </a:prstGeom>
        </p:spPr>
      </p:pic>
      <p:sp>
        <p:nvSpPr>
          <p:cNvPr id="64" name="타원 63">
            <a:extLst>
              <a:ext uri="{FF2B5EF4-FFF2-40B4-BE49-F238E27FC236}">
                <a16:creationId xmlns:a16="http://schemas.microsoft.com/office/drawing/2014/main" id="{D269D494-79EE-42CF-B26F-C090BF73933C}"/>
              </a:ext>
            </a:extLst>
          </p:cNvPr>
          <p:cNvSpPr/>
          <p:nvPr/>
        </p:nvSpPr>
        <p:spPr>
          <a:xfrm>
            <a:off x="5878226" y="153582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6C9E325-4D08-4F4C-AFCE-E8DB3FF27D7A}"/>
              </a:ext>
            </a:extLst>
          </p:cNvPr>
          <p:cNvSpPr/>
          <p:nvPr/>
        </p:nvSpPr>
        <p:spPr>
          <a:xfrm>
            <a:off x="5889326" y="193397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6A0158D-77DF-438D-BA02-CA33E2CBC9D9}"/>
              </a:ext>
            </a:extLst>
          </p:cNvPr>
          <p:cNvSpPr/>
          <p:nvPr/>
        </p:nvSpPr>
        <p:spPr>
          <a:xfrm>
            <a:off x="5878225" y="236756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FE59CC8-0D72-4CEA-882F-1E74C2AFC7A7}"/>
              </a:ext>
            </a:extLst>
          </p:cNvPr>
          <p:cNvSpPr/>
          <p:nvPr/>
        </p:nvSpPr>
        <p:spPr>
          <a:xfrm>
            <a:off x="5878225" y="281417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DDD83F9-A568-451A-B491-D70E17DF9524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93D9A843-7163-42D3-964A-F1334C0D028D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30C6E917-774B-42B1-BE28-D3B068CD66C2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D9F65585-77E6-4035-A7A5-D15CED296615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F71494E2-8E8F-480B-9625-0412C263B692}"/>
              </a:ext>
            </a:extLst>
          </p:cNvPr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5BED4C4-D97C-4170-A93B-B50CC17AC8E1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07A547B-CC1F-40AC-8822-181A0C6249BE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E7A2064-75FF-42DA-B95D-B72AA9B4533D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2293829-7121-4355-BE33-03F0E0E5A0F3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64CA96-2BB0-476E-A291-69F7C6235467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445FDE-D559-4985-9DE1-6D8868230B6C}"/>
              </a:ext>
            </a:extLst>
          </p:cNvPr>
          <p:cNvSpPr txBox="1"/>
          <p:nvPr/>
        </p:nvSpPr>
        <p:spPr>
          <a:xfrm>
            <a:off x="9647712" y="2271485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C2C246A-A74B-41B3-BA79-D4E7055918F7}"/>
              </a:ext>
            </a:extLst>
          </p:cNvPr>
          <p:cNvSpPr txBox="1"/>
          <p:nvPr/>
        </p:nvSpPr>
        <p:spPr>
          <a:xfrm>
            <a:off x="9647712" y="2849069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8C7E263-9378-40D0-AF59-0E7BCE64DFBE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96DFFA1-4ABE-4F06-92BA-83223EC5C53D}"/>
              </a:ext>
            </a:extLst>
          </p:cNvPr>
          <p:cNvSpPr txBox="1"/>
          <p:nvPr/>
        </p:nvSpPr>
        <p:spPr>
          <a:xfrm>
            <a:off x="9168399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3B43A27-EF15-4013-B002-1E2199EE451B}"/>
              </a:ext>
            </a:extLst>
          </p:cNvPr>
          <p:cNvSpPr txBox="1"/>
          <p:nvPr/>
        </p:nvSpPr>
        <p:spPr>
          <a:xfrm>
            <a:off x="9657715" y="1111186"/>
            <a:ext cx="221727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NEWS_STUDY_000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5D696CD-5985-4F95-AC77-209FA0251BC8}"/>
              </a:ext>
            </a:extLst>
          </p:cNvPr>
          <p:cNvSpPr txBox="1"/>
          <p:nvPr/>
        </p:nvSpPr>
        <p:spPr>
          <a:xfrm>
            <a:off x="9168399" y="227161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1440C5F-7AC3-476E-84BC-73E10A704714}"/>
              </a:ext>
            </a:extLst>
          </p:cNvPr>
          <p:cNvSpPr txBox="1"/>
          <p:nvPr/>
        </p:nvSpPr>
        <p:spPr>
          <a:xfrm>
            <a:off x="9657729" y="1690236"/>
            <a:ext cx="180690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WORDS_000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2F5AE16-6833-4CD9-A230-39BF6E0FE6A8}"/>
              </a:ext>
            </a:extLst>
          </p:cNvPr>
          <p:cNvSpPr txBox="1"/>
          <p:nvPr/>
        </p:nvSpPr>
        <p:spPr>
          <a:xfrm>
            <a:off x="9168399" y="28476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7B3DC52-FE08-4741-A86F-27883AEBFDC7}"/>
              </a:ext>
            </a:extLst>
          </p:cNvPr>
          <p:cNvSpPr txBox="1"/>
          <p:nvPr/>
        </p:nvSpPr>
        <p:spPr>
          <a:xfrm>
            <a:off x="9657729" y="2266271"/>
            <a:ext cx="2034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RE_STUDY_000</a:t>
            </a:r>
            <a:r>
              <a:rPr lang="ko-KR" altLang="en-US" sz="1100" dirty="0"/>
              <a:t>로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48CDF85-FD98-47E6-A1F6-9892F15D963E}"/>
              </a:ext>
            </a:extLst>
          </p:cNvPr>
          <p:cNvSpPr txBox="1"/>
          <p:nvPr/>
        </p:nvSpPr>
        <p:spPr>
          <a:xfrm>
            <a:off x="9657715" y="2845320"/>
            <a:ext cx="18341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OPTION_000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105198894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A8313983-B16E-4D04-9040-B2AE604C0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7737" y="901846"/>
            <a:ext cx="2576969" cy="55800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 학습 설정 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단어장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단어학습 설정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14" y="385837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WORDS_002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07F131-E036-4E79-B674-9836C731A71C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2FEA266-BFAD-43A4-BAF2-3B7B7194746E}"/>
              </a:ext>
            </a:extLst>
          </p:cNvPr>
          <p:cNvSpPr/>
          <p:nvPr/>
        </p:nvSpPr>
        <p:spPr>
          <a:xfrm>
            <a:off x="3375549" y="103992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92BBA54-D66D-4BC3-A761-53878C52DA3E}"/>
              </a:ext>
            </a:extLst>
          </p:cNvPr>
          <p:cNvSpPr/>
          <p:nvPr/>
        </p:nvSpPr>
        <p:spPr>
          <a:xfrm>
            <a:off x="5962517" y="108104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D7CE5BB-BB94-4F96-AB3D-4DB2635F34D4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0552EE-28AB-4F7E-B6E0-CE162DA8E31C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C9C0CA-70E2-45D8-AC0C-8543F31DFBF8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4FD7A73-464A-4115-BE4C-3A08554DF961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C902B83-4356-4BF2-9737-BB8353D3B55B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38D53DC-176D-4733-AC3B-E8725BF296EE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A85628-1B72-479B-9EF4-96DDA29CE890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027300-A4EC-4875-B08F-0B10F4F563E0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A47456-7742-4E2B-946B-F89FC8F30431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DFD6AD-657F-4634-84D7-435F6E2B0294}"/>
              </a:ext>
            </a:extLst>
          </p:cNvPr>
          <p:cNvSpPr txBox="1"/>
          <p:nvPr/>
        </p:nvSpPr>
        <p:spPr>
          <a:xfrm>
            <a:off x="9672416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이전 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3A3C3E-1252-4AB2-A2E1-B9CC95A95D10}"/>
              </a:ext>
            </a:extLst>
          </p:cNvPr>
          <p:cNvSpPr txBox="1"/>
          <p:nvPr/>
        </p:nvSpPr>
        <p:spPr>
          <a:xfrm>
            <a:off x="9168399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576052-3E87-4299-89F8-601D4C3FB037}"/>
              </a:ext>
            </a:extLst>
          </p:cNvPr>
          <p:cNvSpPr txBox="1"/>
          <p:nvPr/>
        </p:nvSpPr>
        <p:spPr>
          <a:xfrm>
            <a:off x="9672417" y="1682183"/>
            <a:ext cx="1592103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다음 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WORDS_003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8B2DB91-FB44-4609-B82B-695FF8FC562F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4E27609D-DADE-4418-BC7B-8B80328FF418}"/>
              </a:ext>
            </a:extLst>
          </p:cNvPr>
          <p:cNvSpPr/>
          <p:nvPr/>
        </p:nvSpPr>
        <p:spPr>
          <a:xfrm>
            <a:off x="5586060" y="418191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F5F2B6B-3111-4789-ACE9-A521B43048B1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C2AA3DB-F1EC-4973-AFD6-398A1D9379D4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B96E32-D66E-4184-A8C3-502D57B63878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9AA169-CB59-4D96-AEE6-2C3C6B90D1DB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53EADE2-741F-4B90-B138-8D8443FA120F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3A37A4A-6473-4E7A-B759-A9BC3877FB5A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92DE834-05EA-41CA-A20C-9401D4485E74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6CECD7-05F8-4350-86FB-E68D4C51E25E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8348653-ED23-4D1C-920B-4F85C5C8B09D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047ACAD-493C-41F5-8931-7DFAA6B32098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67C95A-B55A-4B23-ABF5-0D41843AA0DA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E13FBEF-07F8-4E6B-8665-BCC43BDCF8A3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D876FFC-D1EC-48FF-94FD-932537CC2CF8}"/>
              </a:ext>
            </a:extLst>
          </p:cNvPr>
          <p:cNvSpPr txBox="1"/>
          <p:nvPr/>
        </p:nvSpPr>
        <p:spPr>
          <a:xfrm>
            <a:off x="9150158" y="227310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4C39783-4636-47AD-A43D-0E1F3705EFF5}"/>
              </a:ext>
            </a:extLst>
          </p:cNvPr>
          <p:cNvSpPr txBox="1"/>
          <p:nvPr/>
        </p:nvSpPr>
        <p:spPr>
          <a:xfrm>
            <a:off x="9672403" y="2271634"/>
            <a:ext cx="1721946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단어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/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뜻 중 먼저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보여주는 것을 설정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WORDS_003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와 같이 변경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3773E75-3162-4DC5-A58B-80EE2FFB4209}"/>
              </a:ext>
            </a:extLst>
          </p:cNvPr>
          <p:cNvSpPr/>
          <p:nvPr/>
        </p:nvSpPr>
        <p:spPr>
          <a:xfrm>
            <a:off x="5826559" y="567960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30692B5-33F7-43C7-93D3-8943DFE681F8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A5422507-A6A8-4CFE-A926-AE4B3F0C3F52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095CDC2-6464-4C65-919E-625BACE44957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15C46F-3460-41ED-AEBF-61B536059617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5D44291-17BE-4A65-825B-352191C09563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865266F-8EC1-4A8B-8FB7-112BB2663A44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F627388-CBA0-44CE-B678-5445D73AE05D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EF1CAEC-067E-4DF5-AAAD-CDC332215DCE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77D0A34-8A6A-4296-A1C4-3D03F3A58F46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40D85A7-C805-4F5A-91B7-C3651C36C07D}"/>
              </a:ext>
            </a:extLst>
          </p:cNvPr>
          <p:cNvSpPr txBox="1"/>
          <p:nvPr/>
        </p:nvSpPr>
        <p:spPr>
          <a:xfrm>
            <a:off x="9150158" y="285986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6C8B003-A92C-4FB8-8367-AE3D402CC486}"/>
              </a:ext>
            </a:extLst>
          </p:cNvPr>
          <p:cNvSpPr txBox="1"/>
          <p:nvPr/>
        </p:nvSpPr>
        <p:spPr>
          <a:xfrm>
            <a:off x="9672403" y="2858408"/>
            <a:ext cx="220765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체크 버튼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학습 단어의 개수 설정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07F12B5-2FD2-4610-829A-F3A6AB1DC96D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CFEB79B-C44C-4B61-89E5-EE41D84CAB25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E39C1661-C22A-48DE-8C16-F3975EA92863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306694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89312079-E4ED-4F49-B755-1BAC9E896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01846"/>
            <a:ext cx="2576970" cy="5580000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14" y="385837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WORDS_003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A1E8C8-2E94-45E7-AC99-07AFA3BDE168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2A7691-4177-4E49-8391-306119B3126B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단어장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단어학습 설정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D1BE10-B3DE-469D-8FDF-9B56E72019CA}"/>
              </a:ext>
            </a:extLst>
          </p:cNvPr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 학습 설정 화면 </a:t>
            </a:r>
            <a:r>
              <a:rPr lang="en-US" altLang="ko-KR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92254994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14" y="385837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WORDS_004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CD5FFAB-5535-4569-8387-A351D1762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1" y="901846"/>
            <a:ext cx="2576973" cy="5580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BADAAF-A46F-4DC0-B781-4DF53684712F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9B3E422-C141-47A2-9720-8D9066A4B5F3}"/>
              </a:ext>
            </a:extLst>
          </p:cNvPr>
          <p:cNvSpPr/>
          <p:nvPr/>
        </p:nvSpPr>
        <p:spPr>
          <a:xfrm>
            <a:off x="3375549" y="103992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F7D3D37-7A65-4509-AE34-E64898CCDB06}"/>
              </a:ext>
            </a:extLst>
          </p:cNvPr>
          <p:cNvSpPr/>
          <p:nvPr/>
        </p:nvSpPr>
        <p:spPr>
          <a:xfrm>
            <a:off x="5962517" y="108104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F2C8711-F93F-464E-824D-6CD05B65BA4F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1FFE71-5546-479D-9E52-F1C7963BEEFE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FC4650-B0F1-4E41-8B65-A3284EBF6618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4AA5A22-B0FA-477E-B5D0-5522EAD0ABF3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28B5755-B0D8-4A8A-B202-179E96D3E4D2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C3F94E4-EE20-4162-B1F1-1BCB9FE730A1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56FFDD-6378-4D4F-8739-8255418473FA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734852-9FDF-4214-A316-55B5335300A0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C2AB3E-20FF-4ACC-8CF7-9C01FB7EB899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ECB4A3-ED28-445D-AFE0-27BF3D48913B}"/>
              </a:ext>
            </a:extLst>
          </p:cNvPr>
          <p:cNvSpPr txBox="1"/>
          <p:nvPr/>
        </p:nvSpPr>
        <p:spPr>
          <a:xfrm>
            <a:off x="9672416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이전 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WORDS_002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A0471C-CA85-4669-9EBB-0E9C395ABC32}"/>
              </a:ext>
            </a:extLst>
          </p:cNvPr>
          <p:cNvSpPr txBox="1"/>
          <p:nvPr/>
        </p:nvSpPr>
        <p:spPr>
          <a:xfrm>
            <a:off x="9168399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862B85-51FF-4D96-9A72-F995BBCAF6E0}"/>
              </a:ext>
            </a:extLst>
          </p:cNvPr>
          <p:cNvSpPr txBox="1"/>
          <p:nvPr/>
        </p:nvSpPr>
        <p:spPr>
          <a:xfrm>
            <a:off x="9672417" y="1682183"/>
            <a:ext cx="1592103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결과 창으로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WORDS_007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B08140F-E382-4065-9B69-0BC72E7E8898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4606D4A-CC49-4A45-8E44-2D5523F2A73E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9721F27-E4B4-4FD6-A8DE-8CD3FE9CF254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7836E78-9973-468C-8419-C9703D99F626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6E18EF9-10B4-4E5B-A7A6-AD51D0F386AB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E54E47F-1446-42ED-AF8F-81449B80DC7F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AEE290-D8A3-49DA-B60F-1645CFFCB85E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1F6340-E468-4562-8F07-CB027860CC3F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947228C-D860-4F8E-AF91-EED8C1CCA243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4CAA895-9377-499D-BE3D-9C7994A92412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51BBEBB-8707-49A4-8AFF-FE5FC11F540C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0EC967-8FF4-46CA-9F77-C2AF150437CF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87E0C34-DCB3-4C0B-BE1B-2E2424CF7B1A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02FA277-FEF4-480F-8734-352D76771D94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4B2FA0-6AC3-493B-8573-28D17FE92A27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4FC3C4-C32B-485B-A204-214A7B68CE33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B196F54-61D5-4231-A04B-A80A31B90331}"/>
              </a:ext>
            </a:extLst>
          </p:cNvPr>
          <p:cNvSpPr txBox="1"/>
          <p:nvPr/>
        </p:nvSpPr>
        <p:spPr>
          <a:xfrm>
            <a:off x="9150158" y="227310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E3E60BE-E819-458B-8B6D-356D2F933645}"/>
              </a:ext>
            </a:extLst>
          </p:cNvPr>
          <p:cNvSpPr txBox="1"/>
          <p:nvPr/>
        </p:nvSpPr>
        <p:spPr>
          <a:xfrm>
            <a:off x="9662400" y="2273100"/>
            <a:ext cx="2162772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카드가 뒤집어지면서 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WORDS_004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와 같이 뜻이 노출됨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A1DDE6E-E22A-4B75-9792-8C0F0057EA24}"/>
              </a:ext>
            </a:extLst>
          </p:cNvPr>
          <p:cNvSpPr/>
          <p:nvPr/>
        </p:nvSpPr>
        <p:spPr>
          <a:xfrm>
            <a:off x="5586060" y="418191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EC6D1C-25A4-4036-BC3E-6AE7DAF02DB8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단어장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단어학습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5F211D7-1726-4F9D-93C7-A2C1FFFFF6BB}"/>
              </a:ext>
            </a:extLst>
          </p:cNvPr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 학습 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50013285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14" y="385837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WORDS_005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D0CF81AD-8BC0-471C-B268-DA82002BD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1" y="901846"/>
            <a:ext cx="2576973" cy="5580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52733E-0B22-4CC6-9C4E-E5CE7A9769E8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EAB1FFF-5FB6-4925-B5AF-8E7C5457DC4F}"/>
              </a:ext>
            </a:extLst>
          </p:cNvPr>
          <p:cNvSpPr/>
          <p:nvPr/>
        </p:nvSpPr>
        <p:spPr>
          <a:xfrm>
            <a:off x="3375549" y="103992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5201653-3AA0-42F3-9454-1F613977C83A}"/>
              </a:ext>
            </a:extLst>
          </p:cNvPr>
          <p:cNvSpPr/>
          <p:nvPr/>
        </p:nvSpPr>
        <p:spPr>
          <a:xfrm>
            <a:off x="5962517" y="108104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FB5B10C-B908-4415-9D72-F35CCD8F652F}"/>
              </a:ext>
            </a:extLst>
          </p:cNvPr>
          <p:cNvSpPr/>
          <p:nvPr/>
        </p:nvSpPr>
        <p:spPr>
          <a:xfrm>
            <a:off x="5890765" y="157297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F49B961-E47B-4211-A84C-77A641DC2A24}"/>
              </a:ext>
            </a:extLst>
          </p:cNvPr>
          <p:cNvSpPr/>
          <p:nvPr/>
        </p:nvSpPr>
        <p:spPr>
          <a:xfrm>
            <a:off x="4266806" y="595616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39253-E9BE-4F0F-A49B-2F167F9BA32A}"/>
              </a:ext>
            </a:extLst>
          </p:cNvPr>
          <p:cNvSpPr/>
          <p:nvPr/>
        </p:nvSpPr>
        <p:spPr>
          <a:xfrm>
            <a:off x="5825567" y="594831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2872B9A-19EA-4F1B-AFB5-13A8ABDE3795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EADFC1B-1964-40B2-98F2-AD3E9D61C004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A119CB9-E498-4372-A848-F1AF9B457863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FB00CF8-663F-420B-B54C-1740E25013BF}"/>
              </a:ext>
            </a:extLst>
          </p:cNvPr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59994A1-2A96-4454-B16F-B23E848DA969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D51AF2-EEA7-4DE8-9381-662B7ABA4853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6A6477-5EBA-4CC4-9179-C4066E0032BA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F84CB4-8B7C-4682-A90C-F094BD61DDDE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5D6EB7-A475-46C2-8407-69740AE18BBF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006AB-2364-458E-9B71-1946D682CF15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FD0221-EC7E-4DF9-9DCE-BFE9642E7678}"/>
              </a:ext>
            </a:extLst>
          </p:cNvPr>
          <p:cNvSpPr txBox="1"/>
          <p:nvPr/>
        </p:nvSpPr>
        <p:spPr>
          <a:xfrm>
            <a:off x="9168399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0B5371B-3F59-496E-832F-736F4FC1C071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20F63AC-85A9-4679-B701-56BF087D0BB7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53BC91B-9A1C-47BF-8B61-EA1C05098215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D68A2D-B464-464B-B3D4-C12B2B2AA0D4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67B072-7B0B-492C-A343-85911ED56A4E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523529B-9426-4F0F-9719-D60D46FA9D4E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192F0DB-D604-4550-8517-D350B6DB0D10}"/>
              </a:ext>
            </a:extLst>
          </p:cNvPr>
          <p:cNvSpPr txBox="1"/>
          <p:nvPr/>
        </p:nvSpPr>
        <p:spPr>
          <a:xfrm>
            <a:off x="9672416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이전 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WORDS_001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CC064F-3DBF-473C-B849-55406884B8AF}"/>
              </a:ext>
            </a:extLst>
          </p:cNvPr>
          <p:cNvSpPr txBox="1"/>
          <p:nvPr/>
        </p:nvSpPr>
        <p:spPr>
          <a:xfrm>
            <a:off x="9168399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A21010E-B78F-4467-928A-C34BF87158EA}"/>
              </a:ext>
            </a:extLst>
          </p:cNvPr>
          <p:cNvSpPr txBox="1"/>
          <p:nvPr/>
        </p:nvSpPr>
        <p:spPr>
          <a:xfrm>
            <a:off x="9672403" y="1682183"/>
            <a:ext cx="1550424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결과창으로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WORDS_009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F6CEFDF-A9A7-45CE-83A1-DDFF9F5F051A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F28F9D6-AF7E-4CB4-AFE6-21F756395ED4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E91329C-F4CC-45D8-9ABC-E215FF3C5EFD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F0504-CCA6-43D9-AF12-55A29B83F590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F7B9FD5-B395-447A-B761-C35E97307541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D92EC9-4764-4000-A3EA-EDC0C989047C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91B22DA-F62E-44BB-B86E-D47B7E31A305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E0AE53F-613B-4966-BE02-8D10D3D1203D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5AB4DB-14F8-4C24-8305-11A221D7DB15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566A35C-AB4A-41FE-8128-5F220C3D3F57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405DA9B-1FCB-45E4-BAD7-D7E11473E6BE}"/>
              </a:ext>
            </a:extLst>
          </p:cNvPr>
          <p:cNvSpPr txBox="1"/>
          <p:nvPr/>
        </p:nvSpPr>
        <p:spPr>
          <a:xfrm>
            <a:off x="9150158" y="227310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6C183BC-DF35-426A-98D7-53A0A9108D4C}"/>
              </a:ext>
            </a:extLst>
          </p:cNvPr>
          <p:cNvSpPr txBox="1"/>
          <p:nvPr/>
        </p:nvSpPr>
        <p:spPr>
          <a:xfrm>
            <a:off x="9672403" y="2271634"/>
            <a:ext cx="1417376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즐겨찾기 지정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WORDS_006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변경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91B12D7-7C76-423A-BB4B-DFA2B1952027}"/>
              </a:ext>
            </a:extLst>
          </p:cNvPr>
          <p:cNvSpPr txBox="1"/>
          <p:nvPr/>
        </p:nvSpPr>
        <p:spPr>
          <a:xfrm>
            <a:off x="9150158" y="285986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4CF3117-0C05-4143-A5A7-2F66A78D1D19}"/>
              </a:ext>
            </a:extLst>
          </p:cNvPr>
          <p:cNvSpPr txBox="1"/>
          <p:nvPr/>
        </p:nvSpPr>
        <p:spPr>
          <a:xfrm>
            <a:off x="9672417" y="2858394"/>
            <a:ext cx="1981633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WORDS_007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변경 후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다음 단어로 이동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134552AD-3910-4C59-99DD-83E51A45E66F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BCE6DFA-5E75-4B74-B58B-BFC9CC7BB3F5}"/>
              </a:ext>
            </a:extLst>
          </p:cNvPr>
          <p:cNvCxnSpPr/>
          <p:nvPr/>
        </p:nvCxnSpPr>
        <p:spPr>
          <a:xfrm>
            <a:off x="9168384" y="401112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8134A5D-2FE9-4F08-AFE3-8D708A0E43B1}"/>
              </a:ext>
            </a:extLst>
          </p:cNvPr>
          <p:cNvSpPr txBox="1"/>
          <p:nvPr/>
        </p:nvSpPr>
        <p:spPr>
          <a:xfrm>
            <a:off x="9168399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18C56FD-A3AC-47D0-9C2D-528D033288EA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9A2B0A57-E9EF-4361-BF53-A766C157A0A8}"/>
              </a:ext>
            </a:extLst>
          </p:cNvPr>
          <p:cNvCxnSpPr/>
          <p:nvPr/>
        </p:nvCxnSpPr>
        <p:spPr>
          <a:xfrm>
            <a:off x="9168384" y="401112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E78AEB1-2CA0-411F-9188-20DC7874B705}"/>
              </a:ext>
            </a:extLst>
          </p:cNvPr>
          <p:cNvSpPr txBox="1"/>
          <p:nvPr/>
        </p:nvSpPr>
        <p:spPr>
          <a:xfrm>
            <a:off x="9168399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EEA458A6-94F1-4CCD-81A3-1A28B3A50060}"/>
              </a:ext>
            </a:extLst>
          </p:cNvPr>
          <p:cNvCxnSpPr/>
          <p:nvPr/>
        </p:nvCxnSpPr>
        <p:spPr>
          <a:xfrm>
            <a:off x="9168384" y="401112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2A095E-E3D5-486E-986B-76D972BC4D0C}"/>
              </a:ext>
            </a:extLst>
          </p:cNvPr>
          <p:cNvSpPr txBox="1"/>
          <p:nvPr/>
        </p:nvSpPr>
        <p:spPr>
          <a:xfrm>
            <a:off x="9168399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67A418C-6F57-4D4C-B9AA-72C4A83E7DA7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4997607-9C41-4259-A201-D1DBCFEECC88}"/>
              </a:ext>
            </a:extLst>
          </p:cNvPr>
          <p:cNvSpPr txBox="1"/>
          <p:nvPr/>
        </p:nvSpPr>
        <p:spPr>
          <a:xfrm>
            <a:off x="9150158" y="3428268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B7EC1-6563-4413-8000-D0D47DED2FF1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단어장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단어학습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80C22EE-4BA2-446F-81C0-732C154E245B}"/>
              </a:ext>
            </a:extLst>
          </p:cNvPr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 학습 화면 </a:t>
            </a:r>
            <a:r>
              <a:rPr lang="en-US" altLang="ko-KR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43E5A2C-A48C-4425-A88B-AA8285E5F0B8}"/>
              </a:ext>
            </a:extLst>
          </p:cNvPr>
          <p:cNvSpPr txBox="1"/>
          <p:nvPr/>
        </p:nvSpPr>
        <p:spPr>
          <a:xfrm>
            <a:off x="9670545" y="3443780"/>
            <a:ext cx="1981633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WORDS_008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변경 후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다음 단어로 이동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669643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5F69BFAD-D456-47FA-8690-66E6AFD9A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50" y="927792"/>
            <a:ext cx="2576957" cy="5580000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14" y="385837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WORDS_006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52733E-0B22-4CC6-9C4E-E5CE7A9769E8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B7EC1-6563-4413-8000-D0D47DED2FF1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단어장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단어학습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80C22EE-4BA2-446F-81C0-732C154E245B}"/>
              </a:ext>
            </a:extLst>
          </p:cNvPr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 학습 화면 </a:t>
            </a:r>
            <a:r>
              <a:rPr lang="en-US" altLang="ko-KR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6424780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14" y="385837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WORDS_007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EDE52CD-48C7-4147-9C28-6428576A4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57" y="901846"/>
            <a:ext cx="2576957" cy="5580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99650B-9211-4288-9DCB-00616E636D17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E118E7-EC6A-4F8C-BD79-13C8811E1058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단어장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단어학습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65F0A3-649B-45B4-AC86-D69452BA5883}"/>
              </a:ext>
            </a:extLst>
          </p:cNvPr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 학습 화면 </a:t>
            </a:r>
            <a:r>
              <a:rPr lang="en-US" altLang="ko-KR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9825523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 학습 화면 </a:t>
            </a:r>
            <a:r>
              <a:rPr lang="en-US" altLang="ko-KR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5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14" y="385837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WORDS_008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5DE3D1C7-43DE-4428-856F-73A262DBF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22" y="901846"/>
            <a:ext cx="2576978" cy="5580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42BDD4-F90D-4B1B-92EB-84F03E0EA0C0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1E5611-4F9E-4D9A-AE1C-B09F23180ED9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단어장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단어학습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8031955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>
          <a:xfrm>
            <a:off x="3935392" y="6354502"/>
            <a:ext cx="4218008" cy="366986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2A8861B-8C2F-4727-A0E3-C9E075A1E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869460"/>
              </p:ext>
            </p:extLst>
          </p:nvPr>
        </p:nvGraphicFramePr>
        <p:xfrm>
          <a:off x="1648838" y="1512538"/>
          <a:ext cx="8902722" cy="4172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3167">
                  <a:extLst>
                    <a:ext uri="{9D8B030D-6E8A-4147-A177-3AD203B41FA5}">
                      <a16:colId xmlns:a16="http://schemas.microsoft.com/office/drawing/2014/main" val="4048632111"/>
                    </a:ext>
                  </a:extLst>
                </a:gridCol>
                <a:gridCol w="2130285">
                  <a:extLst>
                    <a:ext uri="{9D8B030D-6E8A-4147-A177-3AD203B41FA5}">
                      <a16:colId xmlns:a16="http://schemas.microsoft.com/office/drawing/2014/main" val="3832945877"/>
                    </a:ext>
                  </a:extLst>
                </a:gridCol>
                <a:gridCol w="5819270">
                  <a:extLst>
                    <a:ext uri="{9D8B030D-6E8A-4147-A177-3AD203B41FA5}">
                      <a16:colId xmlns:a16="http://schemas.microsoft.com/office/drawing/2014/main" val="3020171199"/>
                    </a:ext>
                  </a:extLst>
                </a:gridCol>
              </a:tblGrid>
              <a:tr h="349473">
                <a:tc>
                  <a:txBody>
                    <a:bodyPr/>
                    <a:lstStyle/>
                    <a:p>
                      <a:pPr lvl="0" algn="ctr"/>
                      <a:r>
                        <a:rPr lang="ko-Kore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75022" marR="75022" marT="37511" marB="37511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ore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022" marR="75022" marT="37511" marB="37511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ore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75022" marR="75022" marT="37511" marB="37511"/>
                </a:tc>
                <a:extLst>
                  <a:ext uri="{0D108BD9-81ED-4DB2-BD59-A6C34878D82A}">
                    <a16:rowId xmlns:a16="http://schemas.microsoft.com/office/drawing/2014/main" val="572048521"/>
                  </a:ext>
                </a:extLst>
              </a:tr>
              <a:tr h="590165">
                <a:tc rowSpan="6">
                  <a:txBody>
                    <a:bodyPr/>
                    <a:lstStyle/>
                    <a:p>
                      <a:pPr algn="ctr"/>
                      <a:endParaRPr lang="en-US" altLang="ko-Kore-KR" sz="2000" b="1" kern="1200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/>
                      <a:endParaRPr lang="en-US" altLang="ko-Kore-KR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/>
                      <a:endParaRPr lang="en-US" altLang="ko-Kore-KR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/>
                      <a:endParaRPr lang="en-US" altLang="ko-Kore-KR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/>
                      <a:endParaRPr lang="en-US" altLang="ko-Kore-KR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/>
                      <a:endParaRPr lang="en-US" altLang="ko-Kore-KR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/>
                      <a:endParaRPr lang="en-US" altLang="ko-Kore-KR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/>
                      <a:endParaRPr lang="en-US" altLang="ko-Kore-KR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/>
                      <a:r>
                        <a:rPr lang="en-US" altLang="ko-Kore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508" marR="91508" marT="45754" marB="45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영어뉴스</a:t>
                      </a:r>
                      <a:endParaRPr lang="en-US" altLang="ko-KR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/>
                      <a:r>
                        <a:rPr lang="ko-Kore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기사</a:t>
                      </a:r>
                      <a:r>
                        <a:rPr lang="ko-KR" altLang="en-US" sz="15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수집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022" marR="75022" marT="37511" marB="37511"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유명한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영어 뉴스 사이트의 </a:t>
                      </a:r>
                      <a:r>
                        <a:rPr lang="ko-KR" altLang="en-US" sz="15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기사를 웹 크롤링하여 저장함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022" marR="75022" marT="37511" marB="37511" anchor="ctr"/>
                </a:tc>
                <a:extLst>
                  <a:ext uri="{0D108BD9-81ED-4DB2-BD59-A6C34878D82A}">
                    <a16:rowId xmlns:a16="http://schemas.microsoft.com/office/drawing/2014/main" val="1434810717"/>
                  </a:ext>
                </a:extLst>
              </a:tr>
              <a:tr h="63742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추출한 영어</a:t>
                      </a:r>
                      <a:endParaRPr lang="en-US" altLang="ko-KR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/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자연어 처리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022" marR="75022" marT="37511" marB="37511"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크롤링한 뉴스에서 유용한 단어를 자연어 처리 및 추출하여 단어 예문 </a:t>
                      </a:r>
                      <a:r>
                        <a:rPr lang="ko-KR" altLang="en-US" sz="15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데이터베이스에 저장함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022" marR="75022" marT="37511" marB="37511" anchor="ctr"/>
                </a:tc>
                <a:extLst>
                  <a:ext uri="{0D108BD9-81ED-4DB2-BD59-A6C34878D82A}">
                    <a16:rowId xmlns:a16="http://schemas.microsoft.com/office/drawing/2014/main" val="435722784"/>
                  </a:ext>
                </a:extLst>
              </a:tr>
              <a:tr h="590165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오늘의 뉴스</a:t>
                      </a:r>
                      <a:endParaRPr lang="en-US" altLang="ko-KR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/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022" marR="75022" marT="37511" marB="37511"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웹크롤링한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뉴스를 바탕으로 </a:t>
                      </a:r>
                      <a:r>
                        <a:rPr lang="ko-Kore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사용자에게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영문 기사와 번역을 </a:t>
                      </a:r>
                      <a:r>
                        <a:rPr lang="ko-KR" altLang="en-US" sz="15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동시에 제공함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022" marR="75022" marT="37511" marB="37511" anchor="ctr"/>
                </a:tc>
                <a:extLst>
                  <a:ext uri="{0D108BD9-81ED-4DB2-BD59-A6C34878D82A}">
                    <a16:rowId xmlns:a16="http://schemas.microsoft.com/office/drawing/2014/main" val="3614551486"/>
                  </a:ext>
                </a:extLst>
              </a:tr>
              <a:tr h="699841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중요문장 및</a:t>
                      </a:r>
                      <a:endParaRPr lang="en-US" altLang="ko-KR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/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어휘추출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022" marR="75022" marT="37511" marB="37511"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오늘의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뉴스와 동일한 기사의 한 문장에 대한 </a:t>
                      </a:r>
                      <a:r>
                        <a:rPr lang="ko-KR" altLang="en-US" sz="15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학습을 제공함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022" marR="75022" marT="37511" marB="37511" anchor="ctr"/>
                </a:tc>
                <a:extLst>
                  <a:ext uri="{0D108BD9-81ED-4DB2-BD59-A6C34878D82A}">
                    <a16:rowId xmlns:a16="http://schemas.microsoft.com/office/drawing/2014/main" val="128986860"/>
                  </a:ext>
                </a:extLst>
              </a:tr>
              <a:tr h="63742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발음 및 강세</a:t>
                      </a:r>
                      <a:endParaRPr lang="en-US" altLang="ko-KR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/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교정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022" marR="75022" marT="37511" marB="37511"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발음 및 강세를 녹음하여 분석 후 원어민 발음과 대조하여 결과를 그래프 및 </a:t>
                      </a:r>
                      <a:r>
                        <a:rPr lang="ko-KR" altLang="en-US" sz="15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점수화하여 제공함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022" marR="75022" marT="37511" marB="37511" anchor="ctr"/>
                </a:tc>
                <a:extLst>
                  <a:ext uri="{0D108BD9-81ED-4DB2-BD59-A6C34878D82A}">
                    <a16:rowId xmlns:a16="http://schemas.microsoft.com/office/drawing/2014/main" val="1641367450"/>
                  </a:ext>
                </a:extLst>
              </a:tr>
              <a:tr h="63742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복습하기</a:t>
                      </a:r>
                    </a:p>
                  </a:txBody>
                  <a:tcPr marL="75022" marR="75022" marT="37511" marB="37511"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지난 문제풀이 및 녹음 자료를 데이터베이스에 </a:t>
                      </a:r>
                      <a:r>
                        <a:rPr lang="ko-KR" altLang="en-US" sz="15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저장하여 재 학습 기회를 제공함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022" marR="75022" marT="37511" marB="37511" anchor="ctr"/>
                </a:tc>
                <a:extLst>
                  <a:ext uri="{0D108BD9-81ED-4DB2-BD59-A6C34878D82A}">
                    <a16:rowId xmlns:a16="http://schemas.microsoft.com/office/drawing/2014/main" val="264844784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4AE445-356F-4786-AF32-5B4079AA3F47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23E2AC7-95FC-4E3C-A67C-937CCAB0343A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2">
            <a:extLst>
              <a:ext uri="{FF2B5EF4-FFF2-40B4-BE49-F238E27FC236}">
                <a16:creationId xmlns:a16="http://schemas.microsoft.com/office/drawing/2014/main" id="{96EA2A57-7DFD-44E6-BB57-A62724FDAD43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F0C7C178-DB8F-4E52-A380-A1A1C77AC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C7C2885-F728-4EEB-BA4A-48BC86EBE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E28473E-0535-4A4D-ABEE-0F4C3F1C91C7}"/>
              </a:ext>
            </a:extLst>
          </p:cNvPr>
          <p:cNvCxnSpPr>
            <a:cxnSpLocks/>
          </p:cNvCxnSpPr>
          <p:nvPr/>
        </p:nvCxnSpPr>
        <p:spPr>
          <a:xfrm>
            <a:off x="298912" y="541195"/>
            <a:ext cx="327649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막힌 원호 19">
            <a:extLst>
              <a:ext uri="{FF2B5EF4-FFF2-40B4-BE49-F238E27FC236}">
                <a16:creationId xmlns:a16="http://schemas.microsoft.com/office/drawing/2014/main" id="{114E5B2A-BA8C-4D92-9A8C-741E5F296C8B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03E3F2-8D1C-4FFC-BA02-3E25C89679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33" t="24365" r="42417" b="12297"/>
          <a:stretch/>
        </p:blipFill>
        <p:spPr>
          <a:xfrm>
            <a:off x="3637280" y="963964"/>
            <a:ext cx="2450762" cy="5543828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82333" y="376154"/>
            <a:ext cx="2294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 학습 결과 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20641" y="376168"/>
            <a:ext cx="188792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공통</a:t>
            </a:r>
            <a:endParaRPr lang="en-US" altLang="ko-KR" sz="1067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20814" y="385837"/>
            <a:ext cx="97334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WORDS_009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A26A18-D97B-4F70-92BF-266A7830B1F5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51DCB7-7760-451E-8480-8E7C2DCD576C}"/>
              </a:ext>
            </a:extLst>
          </p:cNvPr>
          <p:cNvSpPr txBox="1"/>
          <p:nvPr/>
        </p:nvSpPr>
        <p:spPr>
          <a:xfrm>
            <a:off x="2524031" y="376168"/>
            <a:ext cx="6124059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단어장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 학습 </a:t>
            </a:r>
            <a:r>
              <a:rPr lang="en-US" altLang="ko-KR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&gt; </a:t>
            </a:r>
            <a:r>
              <a:rPr lang="ko-KR" altLang="en-US" sz="1067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단어 학습 결과</a:t>
            </a:r>
            <a:endParaRPr lang="en-US" altLang="ko-KR" sz="1067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AFB3B70-F6D5-444A-B240-C5D8CAAE5C86}"/>
              </a:ext>
            </a:extLst>
          </p:cNvPr>
          <p:cNvSpPr/>
          <p:nvPr/>
        </p:nvSpPr>
        <p:spPr>
          <a:xfrm>
            <a:off x="5811057" y="581810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7306111-3A78-4A23-B2D6-152EB84190FD}"/>
              </a:ext>
            </a:extLst>
          </p:cNvPr>
          <p:cNvSpPr/>
          <p:nvPr/>
        </p:nvSpPr>
        <p:spPr>
          <a:xfrm>
            <a:off x="5447560" y="4850182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94C79F5-DCBA-4DCB-B56A-D74FB6C72D8B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C81E9E3-B03F-477E-8483-DBD226173158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D1F409-D8D5-41F5-B270-67513E761652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2FEB825-17F4-48A6-8A47-5E09F9B3F456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7E2D41F-974E-466D-87E2-B818FB1F72FE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4FCD64E-058C-492C-9EF4-4B6A586BD45E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37E1C1-8312-46CC-A3AD-E67E800CB26E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891294-5ECB-4D2B-9B1A-CCE073561BD4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0D2674-80DB-4C03-ABCD-B5D76C6CA1AA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DCDC27-190C-4F20-B9D3-D9EFCB893B2E}"/>
              </a:ext>
            </a:extLst>
          </p:cNvPr>
          <p:cNvSpPr txBox="1"/>
          <p:nvPr/>
        </p:nvSpPr>
        <p:spPr>
          <a:xfrm>
            <a:off x="9672416" y="1115054"/>
            <a:ext cx="2332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홈으로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D9BFF7-33BD-4226-9B9F-8FB455CF3C91}"/>
              </a:ext>
            </a:extLst>
          </p:cNvPr>
          <p:cNvSpPr txBox="1"/>
          <p:nvPr/>
        </p:nvSpPr>
        <p:spPr>
          <a:xfrm>
            <a:off x="9168399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F11602-D30D-47BE-A674-36C22241F1EF}"/>
              </a:ext>
            </a:extLst>
          </p:cNvPr>
          <p:cNvSpPr txBox="1"/>
          <p:nvPr/>
        </p:nvSpPr>
        <p:spPr>
          <a:xfrm>
            <a:off x="9672403" y="1682183"/>
            <a:ext cx="1766830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틀린 단어만 재 학습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WORDS_004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C0D94C3-2DBB-449C-874C-F3EE21DA22F7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9BD0494-6EAB-4205-BA60-FAF7594985B6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90A1858-0088-483E-B0F2-B30FBEFA7E8D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8BEF880-B682-4DF2-948F-F80A4CECB291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786651E-E5A2-45E2-88AD-071076993173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C871C1E-C6C9-447B-AAE3-A93FF594464F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CBE2E52-DCB2-4DB7-8AF6-E2E77498C27B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C7C66E7-775B-42A0-96C8-F503BE60807B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8F48FA3-CC77-4146-BED3-E7FB7F3F1645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16314DE-11CF-4B5F-865D-14F715AB8511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13F20D1-5331-4A98-BD56-4A117F1B3A41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E6E23E0-ED86-496B-AAF9-3C2F46F5B6A9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3AD4B94-3497-4ACE-9011-DBC2C26C621A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018040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448DB64F-C4AE-4180-B9E0-FAE412C2E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0" y="903813"/>
            <a:ext cx="2576965" cy="557998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학습하기 화면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27E9A9-BCF2-484E-A016-79FDD5B103E9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학습</a:t>
            </a:r>
            <a:endParaRPr lang="en-US" altLang="ko-KR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RE_STUDY_000</a:t>
            </a:r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345612-5275-4090-9699-1DC6F1A7EFBD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B1505E1-6665-4A8F-B4CF-2C840B22591D}"/>
              </a:ext>
            </a:extLst>
          </p:cNvPr>
          <p:cNvSpPr/>
          <p:nvPr/>
        </p:nvSpPr>
        <p:spPr>
          <a:xfrm>
            <a:off x="5957515" y="103992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452855E-4C19-4692-92B7-E075A5001351}"/>
              </a:ext>
            </a:extLst>
          </p:cNvPr>
          <p:cNvSpPr/>
          <p:nvPr/>
        </p:nvSpPr>
        <p:spPr>
          <a:xfrm>
            <a:off x="5345318" y="85922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A916AA8-28C4-4599-B9CA-434D07A77329}"/>
              </a:ext>
            </a:extLst>
          </p:cNvPr>
          <p:cNvSpPr/>
          <p:nvPr/>
        </p:nvSpPr>
        <p:spPr>
          <a:xfrm>
            <a:off x="3519040" y="85881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6F45D0F-AA54-4F26-A606-FE9547C63017}"/>
              </a:ext>
            </a:extLst>
          </p:cNvPr>
          <p:cNvSpPr/>
          <p:nvPr/>
        </p:nvSpPr>
        <p:spPr>
          <a:xfrm>
            <a:off x="5957505" y="139750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19F2980-BD93-43D9-A70D-9389449CFD4B}"/>
              </a:ext>
            </a:extLst>
          </p:cNvPr>
          <p:cNvSpPr/>
          <p:nvPr/>
        </p:nvSpPr>
        <p:spPr>
          <a:xfrm>
            <a:off x="2777509" y="363536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43A84EF-BE65-4B09-B339-13CF53617791}"/>
              </a:ext>
            </a:extLst>
          </p:cNvPr>
          <p:cNvGrpSpPr/>
          <p:nvPr/>
        </p:nvGrpSpPr>
        <p:grpSpPr>
          <a:xfrm>
            <a:off x="4942390" y="1397495"/>
            <a:ext cx="1028320" cy="216000"/>
            <a:chOff x="4942390" y="1397495"/>
            <a:chExt cx="1028320" cy="216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A364939-9DBA-4806-80BB-AB7A217D65BC}"/>
                </a:ext>
              </a:extLst>
            </p:cNvPr>
            <p:cNvSpPr/>
            <p:nvPr/>
          </p:nvSpPr>
          <p:spPr>
            <a:xfrm>
              <a:off x="4942390" y="1397495"/>
              <a:ext cx="1015111" cy="21600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검색</a:t>
              </a:r>
            </a:p>
          </p:txBody>
        </p:sp>
        <p:pic>
          <p:nvPicPr>
            <p:cNvPr id="7" name="그래픽 6" descr="돋보기">
              <a:extLst>
                <a:ext uri="{FF2B5EF4-FFF2-40B4-BE49-F238E27FC236}">
                  <a16:creationId xmlns:a16="http://schemas.microsoft.com/office/drawing/2014/main" id="{E0EE0B9A-BD20-4DD2-894D-F04E25F1E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90710" y="1433259"/>
              <a:ext cx="180000" cy="180000"/>
            </a:xfrm>
            <a:prstGeom prst="rect">
              <a:avLst/>
            </a:prstGeom>
          </p:spPr>
        </p:pic>
      </p:grpSp>
      <p:sp>
        <p:nvSpPr>
          <p:cNvPr id="42" name="왼쪽 중괄호 41">
            <a:extLst>
              <a:ext uri="{FF2B5EF4-FFF2-40B4-BE49-F238E27FC236}">
                <a16:creationId xmlns:a16="http://schemas.microsoft.com/office/drawing/2014/main" id="{B9A7D45A-54CB-4171-8BD4-11F504DAC9E8}"/>
              </a:ext>
            </a:extLst>
          </p:cNvPr>
          <p:cNvSpPr/>
          <p:nvPr/>
        </p:nvSpPr>
        <p:spPr>
          <a:xfrm>
            <a:off x="3084134" y="1674494"/>
            <a:ext cx="522514" cy="4622134"/>
          </a:xfrm>
          <a:prstGeom prst="leftBrace">
            <a:avLst>
              <a:gd name="adj1" fmla="val 27976"/>
              <a:gd name="adj2" fmla="val 4584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83FA5FF-1E64-4D60-B131-E154387451A7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64F9DE9-A2A6-4B6D-9980-65467BDC47E4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2A14C27-CA03-41A3-8B22-178D899BA842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F28816A-319F-4CC8-B96C-E370A0F5BACE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F79BD31-F5FF-49C9-81D1-5CB9BC5D33E5}"/>
              </a:ext>
            </a:extLst>
          </p:cNvPr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87FFF41-DD6D-4654-A226-1BDAC70ED542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20639B-D704-42F6-BA43-5927005B156C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8AD0AE9-2A5F-4A28-A05D-37F81FFA911D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42DCFB1-952A-4E49-B713-B6C31B9C1424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477859-BE8A-4234-9C5A-5B3BCFE74F01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5AB1B4-9D9C-4882-96E0-BC0FE6E5FAFE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C3BF9C-863D-4E81-8352-F1FC439559D4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307AF13-E929-4256-A7D7-88249686A695}"/>
              </a:ext>
            </a:extLst>
          </p:cNvPr>
          <p:cNvSpPr txBox="1"/>
          <p:nvPr/>
        </p:nvSpPr>
        <p:spPr>
          <a:xfrm>
            <a:off x="9168399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7FF11C-BEF3-443E-9133-72DBD26348DC}"/>
              </a:ext>
            </a:extLst>
          </p:cNvPr>
          <p:cNvSpPr txBox="1"/>
          <p:nvPr/>
        </p:nvSpPr>
        <p:spPr>
          <a:xfrm>
            <a:off x="9662400" y="34290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40840C-2BD2-4360-81E6-B5DD697EBEB3}"/>
              </a:ext>
            </a:extLst>
          </p:cNvPr>
          <p:cNvSpPr txBox="1"/>
          <p:nvPr/>
        </p:nvSpPr>
        <p:spPr>
          <a:xfrm>
            <a:off x="9168399" y="40065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D24872-5627-48B2-A5B5-E9F9EAFC0CDB}"/>
              </a:ext>
            </a:extLst>
          </p:cNvPr>
          <p:cNvSpPr txBox="1"/>
          <p:nvPr/>
        </p:nvSpPr>
        <p:spPr>
          <a:xfrm>
            <a:off x="9662400" y="40065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9159B0A-8C80-43C6-8A9B-392256DA34B1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5EBBB50-3494-44FF-9238-A951D184F179}"/>
              </a:ext>
            </a:extLst>
          </p:cNvPr>
          <p:cNvSpPr txBox="1"/>
          <p:nvPr/>
        </p:nvSpPr>
        <p:spPr>
          <a:xfrm>
            <a:off x="9672417" y="1115054"/>
            <a:ext cx="2132315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전체 메뉴 표시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NEWS_STUDY_001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과 같이 표시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F93329F-0A90-453E-997E-884D97CC8A0E}"/>
              </a:ext>
            </a:extLst>
          </p:cNvPr>
          <p:cNvSpPr txBox="1"/>
          <p:nvPr/>
        </p:nvSpPr>
        <p:spPr>
          <a:xfrm>
            <a:off x="9168399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B7EE5B3-9D13-4936-8D89-B4DEED30FF54}"/>
              </a:ext>
            </a:extLst>
          </p:cNvPr>
          <p:cNvSpPr txBox="1"/>
          <p:nvPr/>
        </p:nvSpPr>
        <p:spPr>
          <a:xfrm>
            <a:off x="9672417" y="1691103"/>
            <a:ext cx="1899879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신문사 선택 메뉴 표시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RE_STUDY_001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272CEE7-3433-4FC9-9E4C-851A7282A95B}"/>
              </a:ext>
            </a:extLst>
          </p:cNvPr>
          <p:cNvSpPr txBox="1"/>
          <p:nvPr/>
        </p:nvSpPr>
        <p:spPr>
          <a:xfrm>
            <a:off x="9168399" y="227161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3D4A966-04A6-46F0-B5FD-CD001F1A1A22}"/>
              </a:ext>
            </a:extLst>
          </p:cNvPr>
          <p:cNvSpPr txBox="1"/>
          <p:nvPr/>
        </p:nvSpPr>
        <p:spPr>
          <a:xfrm>
            <a:off x="9672403" y="2270153"/>
            <a:ext cx="1609736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내림차순 정렬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RE_STUDY_003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B774B7-203C-45F3-8266-137C81AC06FF}"/>
              </a:ext>
            </a:extLst>
          </p:cNvPr>
          <p:cNvSpPr txBox="1"/>
          <p:nvPr/>
        </p:nvSpPr>
        <p:spPr>
          <a:xfrm>
            <a:off x="9168399" y="28476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3EF9D19-B911-44BC-A5A7-F3E522CDDEA2}"/>
              </a:ext>
            </a:extLst>
          </p:cNvPr>
          <p:cNvSpPr txBox="1"/>
          <p:nvPr/>
        </p:nvSpPr>
        <p:spPr>
          <a:xfrm>
            <a:off x="9672417" y="2846202"/>
            <a:ext cx="1991251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검색한 내용을 포함하는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제목 뉴스 제목 검색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RE_STUDY_004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0A9C9B1-A123-4CF5-BD32-59BBCCB89602}"/>
              </a:ext>
            </a:extLst>
          </p:cNvPr>
          <p:cNvSpPr txBox="1"/>
          <p:nvPr/>
        </p:nvSpPr>
        <p:spPr>
          <a:xfrm>
            <a:off x="9168399" y="3426717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5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A170918-9BCB-417E-AAF4-5E89A2605DCC}"/>
              </a:ext>
            </a:extLst>
          </p:cNvPr>
          <p:cNvSpPr txBox="1"/>
          <p:nvPr/>
        </p:nvSpPr>
        <p:spPr>
          <a:xfrm>
            <a:off x="9672417" y="3425251"/>
            <a:ext cx="2340705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선택한 날짜의 뉴스 학습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NEWS_STUDY_002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18124017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12A51C18-B8E3-4D82-B333-09BB99B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27792"/>
            <a:ext cx="2576966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신문사 선택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RE_STUDY_001</a:t>
            </a:r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345612-5275-4090-9699-1DC6F1A7EFBD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6828FB-0B9C-4AE6-AF1D-FEC875F5524C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학습</a:t>
            </a:r>
            <a:endParaRPr lang="en-US" altLang="ko-KR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62D7A53-C5B4-4BAB-B7F0-CF661D60240D}"/>
              </a:ext>
            </a:extLst>
          </p:cNvPr>
          <p:cNvSpPr/>
          <p:nvPr/>
        </p:nvSpPr>
        <p:spPr>
          <a:xfrm>
            <a:off x="3905504" y="131782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EF8AA59A-1E90-4FD6-A624-5F04A5906B5C}"/>
              </a:ext>
            </a:extLst>
          </p:cNvPr>
          <p:cNvSpPr/>
          <p:nvPr/>
        </p:nvSpPr>
        <p:spPr>
          <a:xfrm>
            <a:off x="4195771" y="1246108"/>
            <a:ext cx="125231" cy="549659"/>
          </a:xfrm>
          <a:prstGeom prst="leftBrace">
            <a:avLst>
              <a:gd name="adj1" fmla="val 27976"/>
              <a:gd name="adj2" fmla="val 4584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8F959ED-13CE-4E4D-9D33-09F3A5DBFAAB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0D86AF-BB29-4C8D-A654-A4D0B8E956A6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7C911-A327-41B8-9C0F-B2735EBA00DF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C7812C-F96A-46D5-92DA-2C26FE784B4D}"/>
              </a:ext>
            </a:extLst>
          </p:cNvPr>
          <p:cNvSpPr txBox="1"/>
          <p:nvPr/>
        </p:nvSpPr>
        <p:spPr>
          <a:xfrm>
            <a:off x="9672403" y="1115054"/>
            <a:ext cx="2473754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해당 신문사의 지난 뉴스만 표시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100" dirty="0"/>
              <a:t>RE_STUDY_002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과 같이 표시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94525138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3FB47002-6012-4321-80A7-432C7F772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12487"/>
            <a:ext cx="2576980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신문사 선택 화면 </a:t>
            </a: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RE_STUDY_002</a:t>
            </a:r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345612-5275-4090-9699-1DC6F1A7EFBD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6828FB-0B9C-4AE6-AF1D-FEC875F5524C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학습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21636583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6FDDB236-9FBF-4A64-85CD-25E8CB20A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3" y="927792"/>
            <a:ext cx="2576971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내림차순 정렬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RE_STUDY_003</a:t>
            </a:r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345612-5275-4090-9699-1DC6F1A7EFBD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F6DDCE-1BB1-4034-8930-9BE704F173A0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학습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628372435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175D185A-D42E-43C1-B0A1-83CBC27BB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27792"/>
            <a:ext cx="2576968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검색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RE_STUDY_004</a:t>
            </a:r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345612-5275-4090-9699-1DC6F1A7EFBD}"/>
              </a:ext>
            </a:extLst>
          </p:cNvPr>
          <p:cNvSpPr/>
          <p:nvPr/>
        </p:nvSpPr>
        <p:spPr>
          <a:xfrm>
            <a:off x="3519050" y="1039906"/>
            <a:ext cx="2576965" cy="546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688BC-A8A5-4D8A-AE62-2876C6D1697E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기사 학습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27368522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E58E56F5-770A-4798-ADA5-13858456D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5" y="912487"/>
            <a:ext cx="2576969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 메뉴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OPTION_000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688BC-A8A5-4D8A-AE62-2876C6D1697E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endParaRPr lang="en-US" altLang="ko-KR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6940A5-70A0-4855-9F0F-036CCF66F237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9FA98F1-0DB6-460D-AEBB-EE7B1B555A3F}"/>
              </a:ext>
            </a:extLst>
          </p:cNvPr>
          <p:cNvSpPr/>
          <p:nvPr/>
        </p:nvSpPr>
        <p:spPr>
          <a:xfrm>
            <a:off x="5991390" y="105830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4D51E5-B7EB-4692-BA6E-65E06E14BFAF}"/>
              </a:ext>
            </a:extLst>
          </p:cNvPr>
          <p:cNvSpPr/>
          <p:nvPr/>
        </p:nvSpPr>
        <p:spPr>
          <a:xfrm>
            <a:off x="5328821" y="240621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D4CD15E-5763-4F1B-9B54-01A8E6FEE922}"/>
              </a:ext>
            </a:extLst>
          </p:cNvPr>
          <p:cNvSpPr/>
          <p:nvPr/>
        </p:nvSpPr>
        <p:spPr>
          <a:xfrm>
            <a:off x="5345318" y="295709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82BB661-CDB2-4197-A8CE-BB6D7D82EB14}"/>
              </a:ext>
            </a:extLst>
          </p:cNvPr>
          <p:cNvSpPr/>
          <p:nvPr/>
        </p:nvSpPr>
        <p:spPr>
          <a:xfrm>
            <a:off x="5334218" y="351937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B68B852-9420-4273-BDD5-C984C4942E27}"/>
              </a:ext>
            </a:extLst>
          </p:cNvPr>
          <p:cNvSpPr/>
          <p:nvPr/>
        </p:nvSpPr>
        <p:spPr>
          <a:xfrm>
            <a:off x="5327071" y="411238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B5506A-0DD3-4CD8-AC8D-97DD020C6665}"/>
              </a:ext>
            </a:extLst>
          </p:cNvPr>
          <p:cNvSpPr/>
          <p:nvPr/>
        </p:nvSpPr>
        <p:spPr>
          <a:xfrm>
            <a:off x="5345318" y="470565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5C36E40-DA94-42DA-B521-DF8989D06BFD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769C894-71E8-4077-85A2-9918C60173DC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C7F7D10-1BDD-4668-874B-C6E3981707AF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137431A-5A73-4541-980C-CC2885AE099D}"/>
              </a:ext>
            </a:extLst>
          </p:cNvPr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F71F7B1-2102-4F47-9CD2-98563A624342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0474E7-E3F1-4079-B79A-2A39E41EFD12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7E4FA9-F60C-44FF-9A55-C29754217EE9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364DA8-C364-43D5-AE5F-9DAC4DFDE3A7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7A8BE6-B791-445A-82BD-C9CDA1E1BBC0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C5E538-D54D-45F1-8A1F-36A5DE2073BA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8247E9-8B3F-4383-8B1D-1FD85A73F41C}"/>
              </a:ext>
            </a:extLst>
          </p:cNvPr>
          <p:cNvSpPr txBox="1"/>
          <p:nvPr/>
        </p:nvSpPr>
        <p:spPr>
          <a:xfrm>
            <a:off x="9168399" y="342900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F7C03AF-EFB2-49AA-A446-46D38ED36599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3A18FE8-14E8-46CA-86F3-154FCE638F11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353630-0A42-430E-AC9E-BBE836ACE072}"/>
              </a:ext>
            </a:extLst>
          </p:cNvPr>
          <p:cNvSpPr txBox="1"/>
          <p:nvPr/>
        </p:nvSpPr>
        <p:spPr>
          <a:xfrm>
            <a:off x="9662400" y="1123200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7AD679-ADA3-4EF2-A008-C3CE692F0750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B2248E-9189-4657-933B-B485862BC209}"/>
              </a:ext>
            </a:extLst>
          </p:cNvPr>
          <p:cNvSpPr txBox="1"/>
          <p:nvPr/>
        </p:nvSpPr>
        <p:spPr>
          <a:xfrm>
            <a:off x="9662400" y="1700784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D3C4F2-6AB3-4D59-9100-BD575A290CD8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2C47C5-2D3A-4D44-8B58-7AE7F8F7D5BE}"/>
              </a:ext>
            </a:extLst>
          </p:cNvPr>
          <p:cNvSpPr txBox="1"/>
          <p:nvPr/>
        </p:nvSpPr>
        <p:spPr>
          <a:xfrm>
            <a:off x="9672416" y="1115054"/>
            <a:ext cx="2332109" cy="425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메뉴가 열림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100" dirty="0"/>
              <a:t>OPTION_001</a:t>
            </a:r>
            <a:r>
              <a:rPr lang="ko-KR" altLang="en-US" sz="1100" dirty="0"/>
              <a:t>로</a:t>
            </a:r>
            <a:r>
              <a:rPr lang="en-US" altLang="ko-KR" sz="1100" dirty="0"/>
              <a:t> </a:t>
            </a:r>
            <a:r>
              <a:rPr lang="ko-KR" altLang="en-US" sz="1100" dirty="0"/>
              <a:t>이동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44CFAF-D7C1-46A4-8EB4-7179F42C6C52}"/>
              </a:ext>
            </a:extLst>
          </p:cNvPr>
          <p:cNvSpPr txBox="1"/>
          <p:nvPr/>
        </p:nvSpPr>
        <p:spPr>
          <a:xfrm>
            <a:off x="9168399" y="168364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1264F3-95D3-4FDE-8B9F-D2D619974F4E}"/>
              </a:ext>
            </a:extLst>
          </p:cNvPr>
          <p:cNvSpPr txBox="1"/>
          <p:nvPr/>
        </p:nvSpPr>
        <p:spPr>
          <a:xfrm>
            <a:off x="9672403" y="1682183"/>
            <a:ext cx="1550424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마이페이지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100" dirty="0"/>
              <a:t>MYPAGE_000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ko-KR" altLang="en-US" sz="11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5C0FB7C-1756-4BDB-999E-E06A79F9A9D2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0D3FCC-0CA0-4D76-82A6-2E3CC2863894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F9541B7-86F0-4082-B7EF-6DE93F8D7B58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502197-6E60-448A-AEF7-C9750A765D6F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654295-E68F-4C73-8BF0-2D1F82662364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AE1A8C-7CF2-4C4A-9727-DFBB2CFD78A8}"/>
              </a:ext>
            </a:extLst>
          </p:cNvPr>
          <p:cNvSpPr txBox="1"/>
          <p:nvPr/>
        </p:nvSpPr>
        <p:spPr>
          <a:xfrm>
            <a:off x="9662400" y="2851416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3EE152-060F-4C0B-A2B0-BEC2A4FD41C4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1D00039-559B-4709-BC65-47EB11137267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6DC2D5F-2249-40C1-921F-3AAC0CA23B88}"/>
              </a:ext>
            </a:extLst>
          </p:cNvPr>
          <p:cNvSpPr txBox="1"/>
          <p:nvPr/>
        </p:nvSpPr>
        <p:spPr>
          <a:xfrm>
            <a:off x="9662400" y="2278368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48BA811-0483-4B5D-9C39-6A56E20E6C0A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A282DC7-3F14-484B-9FC4-7E0A0C1734DF}"/>
              </a:ext>
            </a:extLst>
          </p:cNvPr>
          <p:cNvSpPr txBox="1"/>
          <p:nvPr/>
        </p:nvSpPr>
        <p:spPr>
          <a:xfrm>
            <a:off x="9150158" y="227310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6DC253-882F-4276-B31B-B45BA90845B8}"/>
              </a:ext>
            </a:extLst>
          </p:cNvPr>
          <p:cNvSpPr txBox="1"/>
          <p:nvPr/>
        </p:nvSpPr>
        <p:spPr>
          <a:xfrm>
            <a:off x="9672403" y="2271634"/>
            <a:ext cx="1550424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야간모드로 변경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100" dirty="0"/>
              <a:t>OPTION_002</a:t>
            </a:r>
            <a:r>
              <a:rPr lang="ko-KR" altLang="en-US" sz="1100" dirty="0"/>
              <a:t>로 이동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B1EEF8-A992-4F1D-AB95-9CF1A514D0C6}"/>
              </a:ext>
            </a:extLst>
          </p:cNvPr>
          <p:cNvSpPr txBox="1"/>
          <p:nvPr/>
        </p:nvSpPr>
        <p:spPr>
          <a:xfrm>
            <a:off x="9150158" y="2859860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D1D48E-2E4F-46D5-AB00-D5DB5AF3E7B6}"/>
              </a:ext>
            </a:extLst>
          </p:cNvPr>
          <p:cNvSpPr txBox="1"/>
          <p:nvPr/>
        </p:nvSpPr>
        <p:spPr>
          <a:xfrm>
            <a:off x="9672417" y="2858394"/>
            <a:ext cx="1858201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튜토리얼 페이지 연결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r>
              <a:rPr lang="en-US" altLang="ko-KR" sz="1100" dirty="0"/>
              <a:t>OPTION_003</a:t>
            </a:r>
            <a:r>
              <a:rPr lang="ko-KR" altLang="en-US" sz="1100" dirty="0"/>
              <a:t>로 이동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4E5393D-F52F-4394-A7B7-08BD140A806A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4F00F06-F159-4EE8-A0B4-8032386AF044}"/>
              </a:ext>
            </a:extLst>
          </p:cNvPr>
          <p:cNvCxnSpPr/>
          <p:nvPr/>
        </p:nvCxnSpPr>
        <p:spPr>
          <a:xfrm>
            <a:off x="9168384" y="401112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3D16B86-A4A1-4089-936C-48C89B35F814}"/>
              </a:ext>
            </a:extLst>
          </p:cNvPr>
          <p:cNvSpPr txBox="1"/>
          <p:nvPr/>
        </p:nvSpPr>
        <p:spPr>
          <a:xfrm>
            <a:off x="9168399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1FF5B10-E27E-4982-A9C9-84C036FE58B1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E3A4F55-26BF-4DED-98F6-145739A183A2}"/>
              </a:ext>
            </a:extLst>
          </p:cNvPr>
          <p:cNvCxnSpPr/>
          <p:nvPr/>
        </p:nvCxnSpPr>
        <p:spPr>
          <a:xfrm>
            <a:off x="9168384" y="401112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8247C7C-A66C-4D22-A46C-913FDE6C4D31}"/>
              </a:ext>
            </a:extLst>
          </p:cNvPr>
          <p:cNvSpPr txBox="1"/>
          <p:nvPr/>
        </p:nvSpPr>
        <p:spPr>
          <a:xfrm>
            <a:off x="9168399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C9FCDBD4-C344-4FA7-AFE2-3E93F73C1DF3}"/>
              </a:ext>
            </a:extLst>
          </p:cNvPr>
          <p:cNvCxnSpPr/>
          <p:nvPr/>
        </p:nvCxnSpPr>
        <p:spPr>
          <a:xfrm>
            <a:off x="9168384" y="401112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4392714-2E53-467B-88CF-FF6B7FF6D3EE}"/>
              </a:ext>
            </a:extLst>
          </p:cNvPr>
          <p:cNvSpPr txBox="1"/>
          <p:nvPr/>
        </p:nvSpPr>
        <p:spPr>
          <a:xfrm>
            <a:off x="9168399" y="343353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FC6503ED-2F24-48AF-B3A6-1CF161728297}"/>
              </a:ext>
            </a:extLst>
          </p:cNvPr>
          <p:cNvCxnSpPr/>
          <p:nvPr/>
        </p:nvCxnSpPr>
        <p:spPr>
          <a:xfrm>
            <a:off x="9168384" y="3433536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99F5C77-71CA-4B15-A4CD-B9C6C16540A4}"/>
              </a:ext>
            </a:extLst>
          </p:cNvPr>
          <p:cNvSpPr txBox="1"/>
          <p:nvPr/>
        </p:nvSpPr>
        <p:spPr>
          <a:xfrm>
            <a:off x="9150158" y="3428268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0E3059-EB0B-4F63-968F-9A0A2F8AEB9B}"/>
              </a:ext>
            </a:extLst>
          </p:cNvPr>
          <p:cNvSpPr txBox="1"/>
          <p:nvPr/>
        </p:nvSpPr>
        <p:spPr>
          <a:xfrm>
            <a:off x="9670545" y="3443780"/>
            <a:ext cx="1899879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앱 소개 페이지로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100" dirty="0"/>
              <a:t>OPTION_004</a:t>
            </a:r>
            <a:r>
              <a:rPr lang="ko-KR" altLang="en-US" sz="1100" dirty="0"/>
              <a:t>로 이동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557F88E-B93F-4DCF-BE87-5233F88625BC}"/>
              </a:ext>
            </a:extLst>
          </p:cNvPr>
          <p:cNvSpPr txBox="1"/>
          <p:nvPr/>
        </p:nvSpPr>
        <p:spPr>
          <a:xfrm>
            <a:off x="9168398" y="4027156"/>
            <a:ext cx="52038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6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B4DAD35-D022-462F-A511-50DFC5035088}"/>
              </a:ext>
            </a:extLst>
          </p:cNvPr>
          <p:cNvSpPr txBox="1"/>
          <p:nvPr/>
        </p:nvSpPr>
        <p:spPr>
          <a:xfrm>
            <a:off x="9688771" y="4042668"/>
            <a:ext cx="1451038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로그아웃 실행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100" dirty="0"/>
              <a:t>OPTION_005</a:t>
            </a:r>
            <a:r>
              <a:rPr lang="ko-KR" altLang="en-US" sz="110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732311841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E58E56F5-770A-4798-ADA5-13858456D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5" y="912487"/>
            <a:ext cx="2576969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lang="ko-KR" altLang="en-US"/>
            </a:pPr>
            <a:r>
              <a:rPr lang="ko-KR" altLang="en-US" sz="1200" dirty="0">
                <a:solidFill>
                  <a:prstClr val="white">
                    <a:lumMod val="30000"/>
                  </a:prstClr>
                </a:solidFill>
                <a:latin typeface="함초롬돋움"/>
                <a:ea typeface="함초롬돋움"/>
              </a:rPr>
              <a:t>전체 메뉴 화면</a:t>
            </a:r>
            <a:endParaRPr lang="en-US" altLang="ko-KR" sz="1200" dirty="0">
              <a:solidFill>
                <a:prstClr val="white">
                  <a:lumMod val="30000"/>
                </a:prstClr>
              </a:solidFill>
              <a:latin typeface="함초롬돋움"/>
              <a:ea typeface="함초롬돋움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OPTION_001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688BC-A8A5-4D8A-AE62-2876C6D1697E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 </a:t>
            </a:r>
            <a:r>
              <a:rPr lang="en-US" altLang="ko-KR" sz="1200" dirty="0"/>
              <a:t>&gt; </a:t>
            </a:r>
            <a:r>
              <a:rPr lang="ko-KR" altLang="en-US" sz="1200" dirty="0"/>
              <a:t>전체메뉴</a:t>
            </a:r>
            <a:endParaRPr lang="en-US" altLang="ko-KR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89B753-8522-4393-A02F-F258B92A71EE}"/>
              </a:ext>
            </a:extLst>
          </p:cNvPr>
          <p:cNvSpPr/>
          <p:nvPr/>
        </p:nvSpPr>
        <p:spPr>
          <a:xfrm>
            <a:off x="3508541" y="964831"/>
            <a:ext cx="2587473" cy="5542975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96D92CC5-9847-4F51-B103-085D41573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6174" y="964330"/>
            <a:ext cx="1267641" cy="554297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09FA98F1-0DB6-460D-AEBB-EE7B1B555A3F}"/>
              </a:ext>
            </a:extLst>
          </p:cNvPr>
          <p:cNvSpPr/>
          <p:nvPr/>
        </p:nvSpPr>
        <p:spPr>
          <a:xfrm>
            <a:off x="5953167" y="147969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4D51E5-B7EB-4692-BA6E-65E06E14BFAF}"/>
              </a:ext>
            </a:extLst>
          </p:cNvPr>
          <p:cNvSpPr/>
          <p:nvPr/>
        </p:nvSpPr>
        <p:spPr>
          <a:xfrm>
            <a:off x="5946017" y="189621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D4CD15E-5763-4F1B-9B54-01A8E6FEE922}"/>
              </a:ext>
            </a:extLst>
          </p:cNvPr>
          <p:cNvSpPr/>
          <p:nvPr/>
        </p:nvSpPr>
        <p:spPr>
          <a:xfrm>
            <a:off x="5946016" y="229171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82BB661-CDB2-4197-A8CE-BB6D7D82EB14}"/>
              </a:ext>
            </a:extLst>
          </p:cNvPr>
          <p:cNvSpPr/>
          <p:nvPr/>
        </p:nvSpPr>
        <p:spPr>
          <a:xfrm>
            <a:off x="5953166" y="270018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E438BAE-67E8-4592-824F-158B2C69E6F0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C668FE2-839B-4D10-86AA-2E287CFFF38E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41F172D-8BA9-4447-B2C0-8E49D873BA4D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58F109F-386D-44FE-A7FC-D1D0A01A6EA0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E466231-64F5-402A-AC94-B3152D4B5110}"/>
              </a:ext>
            </a:extLst>
          </p:cNvPr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AB99C3A-B2CC-44AC-B5BB-90B74AD7F7B4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7174EC-7B6C-4F0C-91CB-89E6F45F9804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E0DABA-C359-43D1-B5BD-D0ACEF4CA373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595AB8-E037-435C-ADCC-019182A256EC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1EF72E-58F1-4092-BCED-C9DF254162EC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476CF4-D8F9-4188-8A7D-309677850BAB}"/>
              </a:ext>
            </a:extLst>
          </p:cNvPr>
          <p:cNvSpPr txBox="1"/>
          <p:nvPr/>
        </p:nvSpPr>
        <p:spPr>
          <a:xfrm>
            <a:off x="9647712" y="2271485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6EDBF2-92BC-42CD-9A40-3471B6961A40}"/>
              </a:ext>
            </a:extLst>
          </p:cNvPr>
          <p:cNvSpPr txBox="1"/>
          <p:nvPr/>
        </p:nvSpPr>
        <p:spPr>
          <a:xfrm>
            <a:off x="9647712" y="2849069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9A1FE6-73A1-41FC-BDEA-53AFDA334ADE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256210-0A16-4ABB-A3C8-0F8D42FC462E}"/>
              </a:ext>
            </a:extLst>
          </p:cNvPr>
          <p:cNvSpPr txBox="1"/>
          <p:nvPr/>
        </p:nvSpPr>
        <p:spPr>
          <a:xfrm>
            <a:off x="9168399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888B69-C140-4C0E-841B-454BE87C41EA}"/>
              </a:ext>
            </a:extLst>
          </p:cNvPr>
          <p:cNvSpPr txBox="1"/>
          <p:nvPr/>
        </p:nvSpPr>
        <p:spPr>
          <a:xfrm>
            <a:off x="9657715" y="1111186"/>
            <a:ext cx="221727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NEWS_STUDY_000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FDC30C-4007-47D2-9390-2FA5F65298B5}"/>
              </a:ext>
            </a:extLst>
          </p:cNvPr>
          <p:cNvSpPr txBox="1"/>
          <p:nvPr/>
        </p:nvSpPr>
        <p:spPr>
          <a:xfrm>
            <a:off x="9168399" y="227161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2157C8-6F68-4365-A305-C50592E57575}"/>
              </a:ext>
            </a:extLst>
          </p:cNvPr>
          <p:cNvSpPr txBox="1"/>
          <p:nvPr/>
        </p:nvSpPr>
        <p:spPr>
          <a:xfrm>
            <a:off x="9657729" y="1690236"/>
            <a:ext cx="180690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WORDS_000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104267-0CC8-4D11-9F4B-191442946DD5}"/>
              </a:ext>
            </a:extLst>
          </p:cNvPr>
          <p:cNvSpPr txBox="1"/>
          <p:nvPr/>
        </p:nvSpPr>
        <p:spPr>
          <a:xfrm>
            <a:off x="9168399" y="28476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1BA7FF-2B48-444C-A62B-F695EA4EA9A5}"/>
              </a:ext>
            </a:extLst>
          </p:cNvPr>
          <p:cNvSpPr txBox="1"/>
          <p:nvPr/>
        </p:nvSpPr>
        <p:spPr>
          <a:xfrm>
            <a:off x="9657729" y="2266271"/>
            <a:ext cx="2034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RE_STUDY_000</a:t>
            </a:r>
            <a:r>
              <a:rPr lang="ko-KR" altLang="en-US" sz="1100" dirty="0"/>
              <a:t>로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AF84D9-08CF-4BBE-989A-173A6BF5829A}"/>
              </a:ext>
            </a:extLst>
          </p:cNvPr>
          <p:cNvSpPr txBox="1"/>
          <p:nvPr/>
        </p:nvSpPr>
        <p:spPr>
          <a:xfrm>
            <a:off x="9657715" y="2845320"/>
            <a:ext cx="18341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OPTION_000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931039111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B388D3D3-42EA-424E-AFC6-5150F377A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50" y="927792"/>
            <a:ext cx="2576971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121301" y="380297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야간모드 활성화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OPTION_002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688BC-A8A5-4D8A-AE62-2876C6D1697E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endParaRPr lang="en-US" altLang="ko-KR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6940A5-70A0-4855-9F0F-036CCF66F237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973773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0712EE51-10CE-4E54-B51C-5134D480D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5" y="912487"/>
            <a:ext cx="2576969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튜토리얼 영상 다시 보기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OPTION_003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4AFF24-C25B-42A4-B81B-4995F18B1E77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6CFB1-26B0-4A58-AE0E-004A972EB1F1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튜토리얼 영상</a:t>
            </a:r>
            <a:endParaRPr lang="en-US" altLang="ko-KR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9A6153-2FC5-424D-9DC5-0B49E05E0D8E}"/>
              </a:ext>
            </a:extLst>
          </p:cNvPr>
          <p:cNvSpPr/>
          <p:nvPr/>
        </p:nvSpPr>
        <p:spPr>
          <a:xfrm>
            <a:off x="3519036" y="920140"/>
            <a:ext cx="2576964" cy="5580000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FA7530BD-9D80-457C-8946-18A47F110D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4072" y="2538112"/>
            <a:ext cx="2443148" cy="24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4557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58209D63-BA73-4FCE-94FE-8E48060268DF}"/>
              </a:ext>
            </a:extLst>
          </p:cNvPr>
          <p:cNvGrpSpPr/>
          <p:nvPr/>
        </p:nvGrpSpPr>
        <p:grpSpPr>
          <a:xfrm>
            <a:off x="1572460" y="787151"/>
            <a:ext cx="8988036" cy="5450173"/>
            <a:chOff x="2964805" y="1220019"/>
            <a:chExt cx="10947746" cy="6477957"/>
          </a:xfrm>
        </p:grpSpPr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BEF0B5E5-DC82-4EC3-89A4-B35555E150E1}"/>
                </a:ext>
              </a:extLst>
            </p:cNvPr>
            <p:cNvGrpSpPr/>
            <p:nvPr/>
          </p:nvGrpSpPr>
          <p:grpSpPr>
            <a:xfrm>
              <a:off x="11556202" y="2581957"/>
              <a:ext cx="2187673" cy="1298413"/>
              <a:chOff x="9808464" y="929511"/>
              <a:chExt cx="2109216" cy="1186155"/>
            </a:xfrm>
          </p:grpSpPr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40FA14B5-35AA-442F-8F2B-97383A9E6C68}"/>
                  </a:ext>
                </a:extLst>
              </p:cNvPr>
              <p:cNvSpPr/>
              <p:nvPr/>
            </p:nvSpPr>
            <p:spPr>
              <a:xfrm>
                <a:off x="9808464" y="1184367"/>
                <a:ext cx="2109216" cy="93129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53" name="Picture 8" descr="The Korea Herald">
                <a:extLst>
                  <a:ext uri="{FF2B5EF4-FFF2-40B4-BE49-F238E27FC236}">
                    <a16:creationId xmlns:a16="http://schemas.microsoft.com/office/drawing/2014/main" id="{01586293-F6CE-4CE2-8D8E-C0A5F479D1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116" b="44702"/>
              <a:stretch/>
            </p:blipFill>
            <p:spPr bwMode="auto">
              <a:xfrm>
                <a:off x="9880990" y="1210705"/>
                <a:ext cx="1905000" cy="3082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4" name="Picture 16" descr="Korea Joongang Daily">
                <a:extLst>
                  <a:ext uri="{FF2B5EF4-FFF2-40B4-BE49-F238E27FC236}">
                    <a16:creationId xmlns:a16="http://schemas.microsoft.com/office/drawing/2014/main" id="{D476E2B9-4A58-47FD-A559-D8D9B5AF36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30247" y="1540742"/>
                <a:ext cx="1855742" cy="2416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5" name="Picture 18" descr="The Korea Times">
                <a:extLst>
                  <a:ext uri="{FF2B5EF4-FFF2-40B4-BE49-F238E27FC236}">
                    <a16:creationId xmlns:a16="http://schemas.microsoft.com/office/drawing/2014/main" id="{02DD32E2-A3A2-43DD-A987-215FFCF3B8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73105" y="1823271"/>
                <a:ext cx="1788850" cy="184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6" name="직사각형 355">
                <a:extLst>
                  <a:ext uri="{FF2B5EF4-FFF2-40B4-BE49-F238E27FC236}">
                    <a16:creationId xmlns:a16="http://schemas.microsoft.com/office/drawing/2014/main" id="{701036E1-44B5-4C7B-AB4F-D7308B6DF2AE}"/>
                  </a:ext>
                </a:extLst>
              </p:cNvPr>
              <p:cNvSpPr/>
              <p:nvPr/>
            </p:nvSpPr>
            <p:spPr>
              <a:xfrm>
                <a:off x="9808464" y="929511"/>
                <a:ext cx="2109216" cy="25485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99" b="1" dirty="0">
                    <a:solidFill>
                      <a:schemeClr val="tx1"/>
                    </a:solidFill>
                  </a:rPr>
                  <a:t>영어 뉴스 웹사이트</a:t>
                </a:r>
              </a:p>
            </p:txBody>
          </p:sp>
        </p:grpSp>
        <p:sp>
          <p:nvSpPr>
            <p:cNvPr id="293" name="사각형: 둥근 모서리 292">
              <a:extLst>
                <a:ext uri="{FF2B5EF4-FFF2-40B4-BE49-F238E27FC236}">
                  <a16:creationId xmlns:a16="http://schemas.microsoft.com/office/drawing/2014/main" id="{970B4530-4E6D-4765-AB14-6ECFF89E4CC1}"/>
                </a:ext>
              </a:extLst>
            </p:cNvPr>
            <p:cNvSpPr/>
            <p:nvPr/>
          </p:nvSpPr>
          <p:spPr>
            <a:xfrm>
              <a:off x="5248815" y="1899920"/>
              <a:ext cx="6042149" cy="5798056"/>
            </a:xfrm>
            <a:prstGeom prst="roundRect">
              <a:avLst>
                <a:gd name="adj" fmla="val 3394"/>
              </a:avLst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4E4961E3-5E37-4F92-81B9-A5B264635006}"/>
                </a:ext>
              </a:extLst>
            </p:cNvPr>
            <p:cNvGrpSpPr/>
            <p:nvPr/>
          </p:nvGrpSpPr>
          <p:grpSpPr>
            <a:xfrm>
              <a:off x="7488421" y="1220019"/>
              <a:ext cx="1396208" cy="1047159"/>
              <a:chOff x="5884029" y="368707"/>
              <a:chExt cx="1396253" cy="1047190"/>
            </a:xfrm>
          </p:grpSpPr>
          <p:sp>
            <p:nvSpPr>
              <p:cNvPr id="350" name="직사각형 349">
                <a:extLst>
                  <a:ext uri="{FF2B5EF4-FFF2-40B4-BE49-F238E27FC236}">
                    <a16:creationId xmlns:a16="http://schemas.microsoft.com/office/drawing/2014/main" id="{E3730C46-C60E-43FA-98E3-BE0DD6B544D9}"/>
                  </a:ext>
                </a:extLst>
              </p:cNvPr>
              <p:cNvSpPr/>
              <p:nvPr/>
            </p:nvSpPr>
            <p:spPr>
              <a:xfrm>
                <a:off x="5994703" y="481584"/>
                <a:ext cx="1201299" cy="8252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51" name="Picture 6" descr="How to Install Nodejs in AWS EC2 in a proper way - Cloudnweb">
                <a:extLst>
                  <a:ext uri="{FF2B5EF4-FFF2-40B4-BE49-F238E27FC236}">
                    <a16:creationId xmlns:a16="http://schemas.microsoft.com/office/drawing/2014/main" id="{809453F9-D76E-4926-B4A4-7126740C69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4029" y="368707"/>
                <a:ext cx="1396253" cy="1047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2A596DD7-22AC-4FC2-979A-DD293A41B3A2}"/>
                </a:ext>
              </a:extLst>
            </p:cNvPr>
            <p:cNvGrpSpPr/>
            <p:nvPr/>
          </p:nvGrpSpPr>
          <p:grpSpPr>
            <a:xfrm>
              <a:off x="5466235" y="2153922"/>
              <a:ext cx="1769801" cy="3649324"/>
              <a:chOff x="9808464" y="901764"/>
              <a:chExt cx="2109216" cy="3221385"/>
            </a:xfrm>
          </p:grpSpPr>
          <p:sp>
            <p:nvSpPr>
              <p:cNvPr id="348" name="직사각형 347">
                <a:extLst>
                  <a:ext uri="{FF2B5EF4-FFF2-40B4-BE49-F238E27FC236}">
                    <a16:creationId xmlns:a16="http://schemas.microsoft.com/office/drawing/2014/main" id="{B23DF590-2275-42BC-A648-2FE28553D964}"/>
                  </a:ext>
                </a:extLst>
              </p:cNvPr>
              <p:cNvSpPr/>
              <p:nvPr/>
            </p:nvSpPr>
            <p:spPr>
              <a:xfrm>
                <a:off x="9808464" y="1166359"/>
                <a:ext cx="2109216" cy="295679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11" indent="-171411">
                  <a:buFont typeface="Arial" panose="020B0604020202020204" pitchFamily="34" charset="0"/>
                  <a:buChar char="•"/>
                </a:pPr>
                <a:r>
                  <a:rPr lang="en-US" altLang="ko-KR" sz="1199" dirty="0">
                    <a:solidFill>
                      <a:schemeClr val="tx1"/>
                    </a:solidFill>
                  </a:rPr>
                  <a:t>Apache Web Server</a:t>
                </a:r>
              </a:p>
              <a:p>
                <a:pPr marL="171411" indent="-171411">
                  <a:buFont typeface="Arial" panose="020B0604020202020204" pitchFamily="34" charset="0"/>
                  <a:buChar char="•"/>
                </a:pPr>
                <a:endParaRPr lang="en-US" altLang="ko-KR" sz="1199" dirty="0">
                  <a:solidFill>
                    <a:schemeClr val="tx1"/>
                  </a:solidFill>
                </a:endParaRPr>
              </a:p>
              <a:p>
                <a:pPr marL="171411" indent="-171411">
                  <a:buFont typeface="Arial" panose="020B0604020202020204" pitchFamily="34" charset="0"/>
                  <a:buChar char="•"/>
                </a:pPr>
                <a:r>
                  <a:rPr lang="en-US" altLang="ko-KR" sz="1199" dirty="0">
                    <a:solidFill>
                      <a:schemeClr val="tx1"/>
                    </a:solidFill>
                  </a:rPr>
                  <a:t>HTML5</a:t>
                </a:r>
              </a:p>
              <a:p>
                <a:pPr marL="171411" indent="-171411">
                  <a:buFont typeface="Arial" panose="020B0604020202020204" pitchFamily="34" charset="0"/>
                  <a:buChar char="•"/>
                </a:pPr>
                <a:endParaRPr lang="en-US" altLang="ko-KR" sz="1199" dirty="0">
                  <a:solidFill>
                    <a:schemeClr val="tx1"/>
                  </a:solidFill>
                </a:endParaRPr>
              </a:p>
              <a:p>
                <a:pPr marL="171411" indent="-171411">
                  <a:buFont typeface="Arial" panose="020B0604020202020204" pitchFamily="34" charset="0"/>
                  <a:buChar char="•"/>
                </a:pPr>
                <a:r>
                  <a:rPr lang="ko-KR" altLang="en-US" sz="1199" dirty="0">
                    <a:solidFill>
                      <a:schemeClr val="tx1"/>
                    </a:solidFill>
                  </a:rPr>
                  <a:t>반응형 </a:t>
                </a:r>
                <a:r>
                  <a:rPr lang="en-US" altLang="ko-KR" sz="1199" dirty="0">
                    <a:solidFill>
                      <a:schemeClr val="tx1"/>
                    </a:solidFill>
                  </a:rPr>
                  <a:t>Web</a:t>
                </a:r>
                <a:endParaRPr lang="ko-KR" altLang="en-US" sz="1199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BCC1F81C-C99A-4369-B74F-952CB32D2385}"/>
                  </a:ext>
                </a:extLst>
              </p:cNvPr>
              <p:cNvSpPr/>
              <p:nvPr/>
            </p:nvSpPr>
            <p:spPr>
              <a:xfrm>
                <a:off x="9808464" y="901764"/>
                <a:ext cx="2109216" cy="264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99" b="1" dirty="0">
                    <a:solidFill>
                      <a:schemeClr val="tx1"/>
                    </a:solidFill>
                  </a:rPr>
                  <a:t>Web Server</a:t>
                </a:r>
                <a:endParaRPr lang="ko-KR" altLang="en-US" sz="1199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C1B684C1-E1A2-453D-8DC6-06F7D717396B}"/>
                </a:ext>
              </a:extLst>
            </p:cNvPr>
            <p:cNvGrpSpPr/>
            <p:nvPr/>
          </p:nvGrpSpPr>
          <p:grpSpPr>
            <a:xfrm>
              <a:off x="7634237" y="2186830"/>
              <a:ext cx="3280465" cy="3752960"/>
              <a:chOff x="5771734" y="1858494"/>
              <a:chExt cx="2109219" cy="3156627"/>
            </a:xfrm>
          </p:grpSpPr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CF1C280C-F6D0-4CA1-84C5-DC1370B63094}"/>
                  </a:ext>
                </a:extLst>
              </p:cNvPr>
              <p:cNvSpPr/>
              <p:nvPr/>
            </p:nvSpPr>
            <p:spPr>
              <a:xfrm>
                <a:off x="5771734" y="2123091"/>
                <a:ext cx="2109216" cy="2892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2" rtlCol="0" anchor="t"/>
              <a:lstStyle/>
              <a:p>
                <a:endParaRPr lang="ko-KR" altLang="en-US" sz="1199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7" name="직사각형 346">
                <a:extLst>
                  <a:ext uri="{FF2B5EF4-FFF2-40B4-BE49-F238E27FC236}">
                    <a16:creationId xmlns:a16="http://schemas.microsoft.com/office/drawing/2014/main" id="{709E90DD-D681-4ADC-82C5-E20D6EC6ED9D}"/>
                  </a:ext>
                </a:extLst>
              </p:cNvPr>
              <p:cNvSpPr/>
              <p:nvPr/>
            </p:nvSpPr>
            <p:spPr>
              <a:xfrm>
                <a:off x="5771737" y="1858494"/>
                <a:ext cx="2109216" cy="264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99" b="1" dirty="0">
                    <a:solidFill>
                      <a:schemeClr val="tx1"/>
                    </a:solidFill>
                  </a:rPr>
                  <a:t>Web Application Server</a:t>
                </a:r>
                <a:endParaRPr lang="ko-KR" altLang="en-US" sz="1199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7" name="그룹 296">
              <a:extLst>
                <a:ext uri="{FF2B5EF4-FFF2-40B4-BE49-F238E27FC236}">
                  <a16:creationId xmlns:a16="http://schemas.microsoft.com/office/drawing/2014/main" id="{A6B95704-7E3C-4F61-B56B-F9627662D335}"/>
                </a:ext>
              </a:extLst>
            </p:cNvPr>
            <p:cNvGrpSpPr/>
            <p:nvPr/>
          </p:nvGrpSpPr>
          <p:grpSpPr>
            <a:xfrm>
              <a:off x="6945931" y="6163163"/>
              <a:ext cx="1927881" cy="1311442"/>
              <a:chOff x="9808464" y="901764"/>
              <a:chExt cx="2109217" cy="2091371"/>
            </a:xfrm>
          </p:grpSpPr>
          <p:sp>
            <p:nvSpPr>
              <p:cNvPr id="344" name="직사각형 343">
                <a:extLst>
                  <a:ext uri="{FF2B5EF4-FFF2-40B4-BE49-F238E27FC236}">
                    <a16:creationId xmlns:a16="http://schemas.microsoft.com/office/drawing/2014/main" id="{C4B5F3F2-7C7D-41BD-900A-BA28877B593F}"/>
                  </a:ext>
                </a:extLst>
              </p:cNvPr>
              <p:cNvSpPr/>
              <p:nvPr/>
            </p:nvSpPr>
            <p:spPr>
              <a:xfrm>
                <a:off x="9808465" y="1166360"/>
                <a:ext cx="2109216" cy="18267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199" dirty="0"/>
              </a:p>
            </p:txBody>
          </p:sp>
          <p:sp>
            <p:nvSpPr>
              <p:cNvPr id="345" name="직사각형 344">
                <a:extLst>
                  <a:ext uri="{FF2B5EF4-FFF2-40B4-BE49-F238E27FC236}">
                    <a16:creationId xmlns:a16="http://schemas.microsoft.com/office/drawing/2014/main" id="{F70EA263-AD77-4D4A-8D9A-5E9956302270}"/>
                  </a:ext>
                </a:extLst>
              </p:cNvPr>
              <p:cNvSpPr/>
              <p:nvPr/>
            </p:nvSpPr>
            <p:spPr>
              <a:xfrm>
                <a:off x="9808464" y="901764"/>
                <a:ext cx="2109216" cy="35257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99" b="1" dirty="0">
                    <a:solidFill>
                      <a:schemeClr val="tx1"/>
                    </a:solidFill>
                  </a:rPr>
                  <a:t>DB Server(RDBMS)</a:t>
                </a:r>
                <a:endParaRPr lang="ko-KR" altLang="en-US" sz="1199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8" name="그룹 297">
              <a:extLst>
                <a:ext uri="{FF2B5EF4-FFF2-40B4-BE49-F238E27FC236}">
                  <a16:creationId xmlns:a16="http://schemas.microsoft.com/office/drawing/2014/main" id="{7C0931BA-627A-4B7F-823A-89C6A20E78D8}"/>
                </a:ext>
              </a:extLst>
            </p:cNvPr>
            <p:cNvGrpSpPr/>
            <p:nvPr/>
          </p:nvGrpSpPr>
          <p:grpSpPr>
            <a:xfrm>
              <a:off x="9003111" y="6163163"/>
              <a:ext cx="1927884" cy="1311442"/>
              <a:chOff x="9808464" y="795949"/>
              <a:chExt cx="2109217" cy="2197186"/>
            </a:xfrm>
          </p:grpSpPr>
          <p:sp>
            <p:nvSpPr>
              <p:cNvPr id="342" name="직사각형 341">
                <a:extLst>
                  <a:ext uri="{FF2B5EF4-FFF2-40B4-BE49-F238E27FC236}">
                    <a16:creationId xmlns:a16="http://schemas.microsoft.com/office/drawing/2014/main" id="{BA4998E8-E52D-403D-895B-63D1D51BB705}"/>
                  </a:ext>
                </a:extLst>
              </p:cNvPr>
              <p:cNvSpPr/>
              <p:nvPr/>
            </p:nvSpPr>
            <p:spPr>
              <a:xfrm>
                <a:off x="9808465" y="1166360"/>
                <a:ext cx="2109216" cy="18267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199" dirty="0"/>
              </a:p>
            </p:txBody>
          </p:sp>
          <p:sp>
            <p:nvSpPr>
              <p:cNvPr id="343" name="직사각형 342">
                <a:extLst>
                  <a:ext uri="{FF2B5EF4-FFF2-40B4-BE49-F238E27FC236}">
                    <a16:creationId xmlns:a16="http://schemas.microsoft.com/office/drawing/2014/main" id="{C066E660-39EE-460B-8B45-11D02895A65A}"/>
                  </a:ext>
                </a:extLst>
              </p:cNvPr>
              <p:cNvSpPr/>
              <p:nvPr/>
            </p:nvSpPr>
            <p:spPr>
              <a:xfrm>
                <a:off x="9808464" y="795949"/>
                <a:ext cx="2109216" cy="37041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99" b="1" dirty="0">
                    <a:solidFill>
                      <a:schemeClr val="tx1"/>
                    </a:solidFill>
                  </a:rPr>
                  <a:t>DB Server(NoSQL)</a:t>
                </a:r>
                <a:endParaRPr lang="ko-KR" altLang="en-US" sz="1199" b="1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99" name="Picture 20" descr="MySQL] 4. 데이터의 추가, 삭제, 갱신">
              <a:extLst>
                <a:ext uri="{FF2B5EF4-FFF2-40B4-BE49-F238E27FC236}">
                  <a16:creationId xmlns:a16="http://schemas.microsoft.com/office/drawing/2014/main" id="{231B93E5-BE6C-443E-80A4-86C2390455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alphaModFix amt="4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3409" y="7095719"/>
              <a:ext cx="734256" cy="37888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0" name="Picture 22" descr="01. MongoDB(몽고디비) Study - NoSQL 이란? 그리고 MongoDB 소개">
              <a:extLst>
                <a:ext uri="{FF2B5EF4-FFF2-40B4-BE49-F238E27FC236}">
                  <a16:creationId xmlns:a16="http://schemas.microsoft.com/office/drawing/2014/main" id="{D3663F57-30AD-4EB2-B6AD-076465DE7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3150" y="7186008"/>
              <a:ext cx="990828" cy="269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1" name="원통형 300">
              <a:extLst>
                <a:ext uri="{FF2B5EF4-FFF2-40B4-BE49-F238E27FC236}">
                  <a16:creationId xmlns:a16="http://schemas.microsoft.com/office/drawing/2014/main" id="{140AC216-BD3E-4E3C-9304-8736137CD4B3}"/>
                </a:ext>
              </a:extLst>
            </p:cNvPr>
            <p:cNvSpPr/>
            <p:nvPr/>
          </p:nvSpPr>
          <p:spPr>
            <a:xfrm>
              <a:off x="10001378" y="6469303"/>
              <a:ext cx="853414" cy="698184"/>
            </a:xfrm>
            <a:prstGeom prst="ca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99" b="1" dirty="0">
                  <a:solidFill>
                    <a:schemeClr val="tx1"/>
                  </a:solidFill>
                </a:rPr>
                <a:t>사용자</a:t>
              </a:r>
              <a:endParaRPr lang="en-US" altLang="ko-KR" sz="899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99" b="1" dirty="0">
                  <a:solidFill>
                    <a:schemeClr val="tx1"/>
                  </a:solidFill>
                </a:rPr>
                <a:t>학습 정보</a:t>
              </a:r>
            </a:p>
          </p:txBody>
        </p:sp>
        <p:sp>
          <p:nvSpPr>
            <p:cNvPr id="302" name="원통형 301">
              <a:extLst>
                <a:ext uri="{FF2B5EF4-FFF2-40B4-BE49-F238E27FC236}">
                  <a16:creationId xmlns:a16="http://schemas.microsoft.com/office/drawing/2014/main" id="{5D73DA86-CFC3-4F04-90B9-A77A3A93CEBE}"/>
                </a:ext>
              </a:extLst>
            </p:cNvPr>
            <p:cNvSpPr/>
            <p:nvPr/>
          </p:nvSpPr>
          <p:spPr>
            <a:xfrm>
              <a:off x="7015718" y="6469303"/>
              <a:ext cx="853414" cy="698184"/>
            </a:xfrm>
            <a:prstGeom prst="ca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99" b="1" dirty="0">
                  <a:solidFill>
                    <a:schemeClr val="tx1"/>
                  </a:solidFill>
                </a:rPr>
                <a:t>사용자</a:t>
              </a:r>
              <a:endParaRPr lang="en-US" altLang="ko-KR" sz="899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99" b="1" dirty="0">
                  <a:solidFill>
                    <a:schemeClr val="tx1"/>
                  </a:solidFill>
                </a:rPr>
                <a:t>정보</a:t>
              </a:r>
            </a:p>
          </p:txBody>
        </p:sp>
        <p:sp>
          <p:nvSpPr>
            <p:cNvPr id="303" name="원통형 302">
              <a:extLst>
                <a:ext uri="{FF2B5EF4-FFF2-40B4-BE49-F238E27FC236}">
                  <a16:creationId xmlns:a16="http://schemas.microsoft.com/office/drawing/2014/main" id="{045D560A-9C9C-49E8-B93F-11E7E7940769}"/>
                </a:ext>
              </a:extLst>
            </p:cNvPr>
            <p:cNvSpPr/>
            <p:nvPr/>
          </p:nvSpPr>
          <p:spPr>
            <a:xfrm>
              <a:off x="7945327" y="6469303"/>
              <a:ext cx="853414" cy="698184"/>
            </a:xfrm>
            <a:prstGeom prst="ca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99" b="1" dirty="0">
                  <a:solidFill>
                    <a:schemeClr val="tx1"/>
                  </a:solidFill>
                </a:rPr>
                <a:t>영어학습</a:t>
              </a:r>
              <a:endParaRPr lang="en-US" altLang="ko-KR" sz="899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99" b="1" dirty="0">
                  <a:solidFill>
                    <a:schemeClr val="tx1"/>
                  </a:solidFill>
                </a:rPr>
                <a:t>정보</a:t>
              </a:r>
            </a:p>
          </p:txBody>
        </p:sp>
        <p:sp>
          <p:nvSpPr>
            <p:cNvPr id="304" name="원통형 303">
              <a:extLst>
                <a:ext uri="{FF2B5EF4-FFF2-40B4-BE49-F238E27FC236}">
                  <a16:creationId xmlns:a16="http://schemas.microsoft.com/office/drawing/2014/main" id="{9FEFD1E6-6BE9-4CCB-BE87-91B6B678BED3}"/>
                </a:ext>
              </a:extLst>
            </p:cNvPr>
            <p:cNvSpPr/>
            <p:nvPr/>
          </p:nvSpPr>
          <p:spPr>
            <a:xfrm>
              <a:off x="9087384" y="6470261"/>
              <a:ext cx="853414" cy="698184"/>
            </a:xfrm>
            <a:prstGeom prst="ca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99" b="1" dirty="0">
                  <a:solidFill>
                    <a:schemeClr val="tx1"/>
                  </a:solidFill>
                </a:rPr>
                <a:t>기사</a:t>
              </a:r>
              <a:endParaRPr lang="en-US" altLang="ko-KR" sz="899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99" b="1" dirty="0">
                  <a:solidFill>
                    <a:schemeClr val="tx1"/>
                  </a:solidFill>
                </a:rPr>
                <a:t>추출 정보</a:t>
              </a: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51E24D44-D4CB-4925-8C3E-AE1B451EDF93}"/>
                </a:ext>
              </a:extLst>
            </p:cNvPr>
            <p:cNvSpPr/>
            <p:nvPr/>
          </p:nvSpPr>
          <p:spPr>
            <a:xfrm>
              <a:off x="7768956" y="3147330"/>
              <a:ext cx="3028638" cy="34567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71411" indent="-171411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solidFill>
                    <a:schemeClr val="tx1"/>
                  </a:solidFill>
                </a:rPr>
                <a:t>사용자의 학습 결과 데이터를 분석하여 맞춤형</a:t>
              </a:r>
              <a:br>
                <a:rPr lang="en-US" altLang="ko-KR" sz="800" dirty="0">
                  <a:solidFill>
                    <a:schemeClr val="tx1"/>
                  </a:solidFill>
                </a:rPr>
              </a:br>
              <a:r>
                <a:rPr lang="ko-KR" altLang="en-US" sz="800" dirty="0">
                  <a:solidFill>
                    <a:schemeClr val="tx1"/>
                  </a:solidFill>
                </a:rPr>
                <a:t>학습 컨텐츠 제공</a:t>
              </a:r>
            </a:p>
          </p:txBody>
        </p:sp>
        <p:cxnSp>
          <p:nvCxnSpPr>
            <p:cNvPr id="306" name="직선 화살표 연결선 305">
              <a:extLst>
                <a:ext uri="{FF2B5EF4-FFF2-40B4-BE49-F238E27FC236}">
                  <a16:creationId xmlns:a16="http://schemas.microsoft.com/office/drawing/2014/main" id="{775803D4-48B1-40CD-B1E5-EB89C9280D5A}"/>
                </a:ext>
              </a:extLst>
            </p:cNvPr>
            <p:cNvCxnSpPr/>
            <p:nvPr/>
          </p:nvCxnSpPr>
          <p:spPr>
            <a:xfrm>
              <a:off x="7195511" y="4384070"/>
              <a:ext cx="447536" cy="0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78DBD6B9-E0DB-4393-83B4-34149AA2F598}"/>
                </a:ext>
              </a:extLst>
            </p:cNvPr>
            <p:cNvSpPr/>
            <p:nvPr/>
          </p:nvSpPr>
          <p:spPr>
            <a:xfrm>
              <a:off x="7768956" y="4800127"/>
              <a:ext cx="3028638" cy="5067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71411" indent="-171411">
                <a:buFont typeface="Arial" panose="020B0604020202020204" pitchFamily="34" charset="0"/>
                <a:buChar char="•"/>
              </a:pPr>
              <a:r>
                <a:rPr lang="ko-KR" altLang="en-US" sz="801" dirty="0">
                  <a:solidFill>
                    <a:schemeClr val="tx1"/>
                  </a:solidFill>
                </a:rPr>
                <a:t>수집한 뉴스에서 추출한 단어 및 표현을 활용하여 학습 </a:t>
              </a:r>
              <a:br>
                <a:rPr lang="en-US" altLang="ko-KR" sz="801" dirty="0">
                  <a:solidFill>
                    <a:schemeClr val="tx1"/>
                  </a:solidFill>
                </a:rPr>
              </a:br>
              <a:r>
                <a:rPr lang="ko-KR" altLang="en-US" sz="801" dirty="0">
                  <a:solidFill>
                    <a:schemeClr val="tx1"/>
                  </a:solidFill>
                </a:rPr>
                <a:t>컨텐츠 생성</a:t>
              </a: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32D832F4-BF8B-48E8-BAD8-9BAE25921948}"/>
                </a:ext>
              </a:extLst>
            </p:cNvPr>
            <p:cNvSpPr/>
            <p:nvPr/>
          </p:nvSpPr>
          <p:spPr>
            <a:xfrm>
              <a:off x="7768953" y="2909327"/>
              <a:ext cx="1153477" cy="2313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r>
                <a:rPr lang="ko-KR" altLang="en-US" sz="900" b="1" dirty="0">
                  <a:solidFill>
                    <a:schemeClr val="tx1"/>
                  </a:solidFill>
                </a:rPr>
                <a:t>빅데이터 분석</a:t>
              </a: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55B3EF4C-3694-45CE-8D0E-48799AD08539}"/>
                </a:ext>
              </a:extLst>
            </p:cNvPr>
            <p:cNvSpPr/>
            <p:nvPr/>
          </p:nvSpPr>
          <p:spPr>
            <a:xfrm>
              <a:off x="7768956" y="4576755"/>
              <a:ext cx="1572257" cy="2203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r>
                <a:rPr lang="ko-KR" altLang="en-US" sz="899" b="1" dirty="0">
                  <a:solidFill>
                    <a:schemeClr val="tx1"/>
                  </a:solidFill>
                </a:rPr>
                <a:t>학습 컨텐츠 생성</a:t>
              </a: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E52BD16B-65A8-4D67-BE18-E86F6C455E84}"/>
                </a:ext>
              </a:extLst>
            </p:cNvPr>
            <p:cNvSpPr/>
            <p:nvPr/>
          </p:nvSpPr>
          <p:spPr>
            <a:xfrm>
              <a:off x="7768956" y="3819269"/>
              <a:ext cx="3028638" cy="7088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71411" indent="-171411">
                <a:buFont typeface="Arial" panose="020B0604020202020204" pitchFamily="34" charset="0"/>
                <a:buChar char="•"/>
              </a:pPr>
              <a:r>
                <a:rPr lang="ko-KR" altLang="en-US" sz="700" dirty="0">
                  <a:solidFill>
                    <a:schemeClr val="tx1"/>
                  </a:solidFill>
                </a:rPr>
                <a:t>뉴스를 수집하여 유용한 단어 및 표현을 추출</a:t>
              </a:r>
              <a:endParaRPr lang="en-US" altLang="ko-KR" sz="700" dirty="0">
                <a:solidFill>
                  <a:schemeClr val="tx1"/>
                </a:solidFill>
              </a:endParaRPr>
            </a:p>
            <a:p>
              <a:pPr marL="171411" indent="-171411">
                <a:buFont typeface="Arial" panose="020B0604020202020204" pitchFamily="34" charset="0"/>
                <a:buChar char="•"/>
              </a:pPr>
              <a:r>
                <a:rPr lang="en-US" altLang="ko-KR" sz="700" dirty="0">
                  <a:solidFill>
                    <a:schemeClr val="tx1"/>
                  </a:solidFill>
                </a:rPr>
                <a:t>Redis</a:t>
              </a:r>
              <a:r>
                <a:rPr lang="ko-KR" altLang="en-US" sz="700" dirty="0">
                  <a:solidFill>
                    <a:schemeClr val="tx1"/>
                  </a:solidFill>
                </a:rPr>
                <a:t>를</a:t>
              </a:r>
              <a:r>
                <a:rPr lang="en-US" altLang="ko-KR" sz="700" dirty="0">
                  <a:solidFill>
                    <a:schemeClr val="tx1"/>
                  </a:solidFill>
                </a:rPr>
                <a:t> </a:t>
              </a:r>
              <a:r>
                <a:rPr lang="ko-KR" altLang="en-US" sz="700" dirty="0">
                  <a:solidFill>
                    <a:schemeClr val="tx1"/>
                  </a:solidFill>
                </a:rPr>
                <a:t>활용한 빠른 처리 데이터베이스 구축</a:t>
              </a:r>
              <a:endParaRPr lang="en-US" altLang="ko-KR" sz="700" dirty="0">
                <a:solidFill>
                  <a:schemeClr val="tx1"/>
                </a:solidFill>
              </a:endParaRPr>
            </a:p>
            <a:p>
              <a:pPr marL="171411" indent="-171411">
                <a:buFont typeface="Arial" panose="020B0604020202020204" pitchFamily="34" charset="0"/>
                <a:buChar char="•"/>
              </a:pPr>
              <a:r>
                <a:rPr lang="en-US" altLang="ko-KR" sz="700" dirty="0">
                  <a:solidFill>
                    <a:schemeClr val="tx1"/>
                  </a:solidFill>
                </a:rPr>
                <a:t>Java soup</a:t>
              </a:r>
              <a:r>
                <a:rPr lang="ko-KR" altLang="en-US" sz="700" dirty="0">
                  <a:solidFill>
                    <a:schemeClr val="tx1"/>
                  </a:solidFill>
                </a:rPr>
                <a:t>라이브러리를 활용한 웹크롤링</a:t>
              </a:r>
              <a:endParaRPr lang="en-US" altLang="ko-KR" sz="700" dirty="0">
                <a:solidFill>
                  <a:schemeClr val="tx1"/>
                </a:solidFill>
              </a:endParaRPr>
            </a:p>
            <a:p>
              <a:pPr marL="171411" indent="-171411">
                <a:buFont typeface="Arial" panose="020B0604020202020204" pitchFamily="34" charset="0"/>
                <a:buChar char="•"/>
              </a:pPr>
              <a:r>
                <a:rPr lang="en-US" altLang="ko-KR" sz="700" dirty="0">
                  <a:solidFill>
                    <a:schemeClr val="tx1"/>
                  </a:solidFill>
                </a:rPr>
                <a:t>Core NLP</a:t>
              </a:r>
              <a:r>
                <a:rPr lang="ko-KR" altLang="en-US" sz="700" dirty="0">
                  <a:solidFill>
                    <a:schemeClr val="tx1"/>
                  </a:solidFill>
                </a:rPr>
                <a:t>를 활용한 영어 자연어 처리</a:t>
              </a:r>
              <a:endParaRPr lang="en-US" altLang="ko-KR" sz="700" dirty="0">
                <a:solidFill>
                  <a:schemeClr val="tx1"/>
                </a:solidFill>
              </a:endParaRPr>
            </a:p>
            <a:p>
              <a:pPr marL="171411" indent="-171411">
                <a:buFont typeface="Arial" panose="020B0604020202020204" pitchFamily="34" charset="0"/>
                <a:buChar char="•"/>
              </a:pPr>
              <a:r>
                <a:rPr lang="en-US" altLang="ko-KR" sz="700" dirty="0">
                  <a:solidFill>
                    <a:schemeClr val="tx1"/>
                  </a:solidFill>
                </a:rPr>
                <a:t>Papago API</a:t>
              </a:r>
              <a:r>
                <a:rPr lang="ko-KR" altLang="en-US" sz="700" dirty="0">
                  <a:solidFill>
                    <a:schemeClr val="tx1"/>
                  </a:solidFill>
                </a:rPr>
                <a:t>를 활용한 한영 번역</a:t>
              </a: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D9CF39F2-9CBC-4339-AF02-00525A270E35}"/>
                </a:ext>
              </a:extLst>
            </p:cNvPr>
            <p:cNvSpPr/>
            <p:nvPr/>
          </p:nvSpPr>
          <p:spPr>
            <a:xfrm>
              <a:off x="7768942" y="3581265"/>
              <a:ext cx="1759772" cy="2393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r>
                <a:rPr lang="ko-KR" altLang="en-US" sz="899" b="1" dirty="0">
                  <a:solidFill>
                    <a:schemeClr val="tx1"/>
                  </a:solidFill>
                </a:rPr>
                <a:t>뉴스 기사 수집 및 분석</a:t>
              </a:r>
            </a:p>
          </p:txBody>
        </p:sp>
        <p:cxnSp>
          <p:nvCxnSpPr>
            <p:cNvPr id="312" name="직선 화살표 연결선 311">
              <a:extLst>
                <a:ext uri="{FF2B5EF4-FFF2-40B4-BE49-F238E27FC236}">
                  <a16:creationId xmlns:a16="http://schemas.microsoft.com/office/drawing/2014/main" id="{B5F263B7-0CE5-448F-A763-BDFBE2FE01D9}"/>
                </a:ext>
              </a:extLst>
            </p:cNvPr>
            <p:cNvCxnSpPr>
              <a:cxnSpLocks/>
            </p:cNvCxnSpPr>
            <p:nvPr/>
          </p:nvCxnSpPr>
          <p:spPr>
            <a:xfrm>
              <a:off x="9940795" y="5939789"/>
              <a:ext cx="0" cy="220392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직선 화살표 연결선 312">
              <a:extLst>
                <a:ext uri="{FF2B5EF4-FFF2-40B4-BE49-F238E27FC236}">
                  <a16:creationId xmlns:a16="http://schemas.microsoft.com/office/drawing/2014/main" id="{24E3C1FA-4309-49CF-83DD-DA9B8D146EA9}"/>
                </a:ext>
              </a:extLst>
            </p:cNvPr>
            <p:cNvCxnSpPr>
              <a:cxnSpLocks/>
            </p:cNvCxnSpPr>
            <p:nvPr/>
          </p:nvCxnSpPr>
          <p:spPr>
            <a:xfrm>
              <a:off x="8229733" y="5939789"/>
              <a:ext cx="0" cy="220392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3F399E2B-CB76-4419-98AA-BB2029A58C0C}"/>
                </a:ext>
              </a:extLst>
            </p:cNvPr>
            <p:cNvSpPr/>
            <p:nvPr/>
          </p:nvSpPr>
          <p:spPr>
            <a:xfrm>
              <a:off x="7768956" y="5533236"/>
              <a:ext cx="3028638" cy="3278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71411" indent="-171411">
                <a:buFont typeface="Arial" panose="020B0604020202020204" pitchFamily="34" charset="0"/>
                <a:buChar char="•"/>
              </a:pPr>
              <a:r>
                <a:rPr lang="ko-KR" altLang="en-US" sz="801" dirty="0">
                  <a:solidFill>
                    <a:schemeClr val="tx1"/>
                  </a:solidFill>
                </a:rPr>
                <a:t>사용자의 발음 및 강세를 분석하여 평가</a:t>
              </a:r>
              <a:endParaRPr lang="en-US" altLang="ko-KR" sz="801" dirty="0">
                <a:solidFill>
                  <a:schemeClr val="tx1"/>
                </a:solidFill>
              </a:endParaRPr>
            </a:p>
            <a:p>
              <a:pPr marL="171411" indent="-171411">
                <a:buFont typeface="Arial" panose="020B0604020202020204" pitchFamily="34" charset="0"/>
                <a:buChar char="•"/>
              </a:pPr>
              <a:r>
                <a:rPr lang="en-US" altLang="ko-KR" sz="801" dirty="0">
                  <a:solidFill>
                    <a:schemeClr val="tx1"/>
                  </a:solidFill>
                </a:rPr>
                <a:t>ETRI Open API </a:t>
              </a:r>
              <a:r>
                <a:rPr lang="ko-KR" altLang="en-US" sz="801" dirty="0">
                  <a:solidFill>
                    <a:schemeClr val="tx1"/>
                  </a:solidFill>
                </a:rPr>
                <a:t>활용</a:t>
              </a: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FEB4A484-6529-451B-A63F-DB900788648D}"/>
                </a:ext>
              </a:extLst>
            </p:cNvPr>
            <p:cNvSpPr/>
            <p:nvPr/>
          </p:nvSpPr>
          <p:spPr>
            <a:xfrm>
              <a:off x="7773854" y="5309864"/>
              <a:ext cx="1670486" cy="2203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r>
                <a:rPr lang="ko-KR" altLang="en-US" sz="899" b="1" dirty="0">
                  <a:solidFill>
                    <a:schemeClr val="tx1"/>
                  </a:solidFill>
                </a:rPr>
                <a:t>사용자 발음</a:t>
              </a:r>
              <a:r>
                <a:rPr lang="en-US" altLang="ko-KR" sz="899" b="1" dirty="0">
                  <a:solidFill>
                    <a:schemeClr val="tx1"/>
                  </a:solidFill>
                </a:rPr>
                <a:t>/</a:t>
              </a:r>
              <a:r>
                <a:rPr lang="ko-KR" altLang="en-US" sz="899" b="1" dirty="0">
                  <a:solidFill>
                    <a:schemeClr val="tx1"/>
                  </a:solidFill>
                </a:rPr>
                <a:t>강세 분석</a:t>
              </a:r>
            </a:p>
          </p:txBody>
        </p:sp>
        <p:grpSp>
          <p:nvGrpSpPr>
            <p:cNvPr id="316" name="그룹 315">
              <a:extLst>
                <a:ext uri="{FF2B5EF4-FFF2-40B4-BE49-F238E27FC236}">
                  <a16:creationId xmlns:a16="http://schemas.microsoft.com/office/drawing/2014/main" id="{A611FACC-EADD-49C2-BB8F-06EF3BC8009B}"/>
                </a:ext>
              </a:extLst>
            </p:cNvPr>
            <p:cNvGrpSpPr/>
            <p:nvPr/>
          </p:nvGrpSpPr>
          <p:grpSpPr>
            <a:xfrm>
              <a:off x="11556206" y="3909461"/>
              <a:ext cx="1761520" cy="872939"/>
              <a:chOff x="9808464" y="929511"/>
              <a:chExt cx="2109216" cy="694415"/>
            </a:xfrm>
          </p:grpSpPr>
          <p:sp>
            <p:nvSpPr>
              <p:cNvPr id="340" name="직사각형 339">
                <a:extLst>
                  <a:ext uri="{FF2B5EF4-FFF2-40B4-BE49-F238E27FC236}">
                    <a16:creationId xmlns:a16="http://schemas.microsoft.com/office/drawing/2014/main" id="{FFCE03B8-F550-4023-A42B-99ED14EFA9D2}"/>
                  </a:ext>
                </a:extLst>
              </p:cNvPr>
              <p:cNvSpPr/>
              <p:nvPr/>
            </p:nvSpPr>
            <p:spPr>
              <a:xfrm>
                <a:off x="9808464" y="1184367"/>
                <a:ext cx="2109216" cy="43955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1" name="직사각형 340">
                <a:extLst>
                  <a:ext uri="{FF2B5EF4-FFF2-40B4-BE49-F238E27FC236}">
                    <a16:creationId xmlns:a16="http://schemas.microsoft.com/office/drawing/2014/main" id="{45B431F0-AC92-42C8-89C1-8830F9EEFC37}"/>
                  </a:ext>
                </a:extLst>
              </p:cNvPr>
              <p:cNvSpPr/>
              <p:nvPr/>
            </p:nvSpPr>
            <p:spPr>
              <a:xfrm>
                <a:off x="9808464" y="929511"/>
                <a:ext cx="2109216" cy="25485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99" b="1" dirty="0">
                    <a:solidFill>
                      <a:schemeClr val="tx1"/>
                    </a:solidFill>
                  </a:rPr>
                  <a:t>한영 번역 </a:t>
                </a:r>
                <a:r>
                  <a:rPr lang="en-US" altLang="ko-KR" sz="1199" b="1" dirty="0">
                    <a:solidFill>
                      <a:schemeClr val="tx1"/>
                    </a:solidFill>
                  </a:rPr>
                  <a:t>API</a:t>
                </a:r>
                <a:endParaRPr lang="ko-KR" altLang="en-US" sz="1199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FCD277A7-1ED2-46BB-B508-4F37EFF39354}"/>
                </a:ext>
              </a:extLst>
            </p:cNvPr>
            <p:cNvGrpSpPr/>
            <p:nvPr/>
          </p:nvGrpSpPr>
          <p:grpSpPr>
            <a:xfrm>
              <a:off x="11662903" y="4306150"/>
              <a:ext cx="1468420" cy="357390"/>
              <a:chOff x="9693891" y="3133808"/>
              <a:chExt cx="2017760" cy="509209"/>
            </a:xfrm>
          </p:grpSpPr>
          <p:pic>
            <p:nvPicPr>
              <p:cNvPr id="338" name="Picture 32" descr="번역앱 '파파고(PAPAGO)'의 PC판이 있다?">
                <a:extLst>
                  <a:ext uri="{FF2B5EF4-FFF2-40B4-BE49-F238E27FC236}">
                    <a16:creationId xmlns:a16="http://schemas.microsoft.com/office/drawing/2014/main" id="{AD96F8A6-BDD4-4E89-9573-ECCCC09962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28" t="5476" r="25521" b="30819"/>
              <a:stretch/>
            </p:blipFill>
            <p:spPr bwMode="auto">
              <a:xfrm>
                <a:off x="9693891" y="3133808"/>
                <a:ext cx="509290" cy="5092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9" name="Picture 34" descr="번역앱 '파파고(PAPAGO)'의 PC판이 있다?">
                <a:extLst>
                  <a:ext uri="{FF2B5EF4-FFF2-40B4-BE49-F238E27FC236}">
                    <a16:creationId xmlns:a16="http://schemas.microsoft.com/office/drawing/2014/main" id="{08C4A793-AE27-4C3B-AC62-67DDC6AAD3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91" t="74935" r="18608" b="7402"/>
              <a:stretch/>
            </p:blipFill>
            <p:spPr bwMode="auto">
              <a:xfrm>
                <a:off x="10203181" y="3231248"/>
                <a:ext cx="1508470" cy="3703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4113AD02-1467-48C8-8703-8E3A769F5CEA}"/>
                </a:ext>
              </a:extLst>
            </p:cNvPr>
            <p:cNvGrpSpPr/>
            <p:nvPr/>
          </p:nvGrpSpPr>
          <p:grpSpPr>
            <a:xfrm>
              <a:off x="11561549" y="5030345"/>
              <a:ext cx="2351002" cy="1294589"/>
              <a:chOff x="9808464" y="929511"/>
              <a:chExt cx="2109216" cy="694415"/>
            </a:xfrm>
          </p:grpSpPr>
          <p:sp>
            <p:nvSpPr>
              <p:cNvPr id="336" name="직사각형 335">
                <a:extLst>
                  <a:ext uri="{FF2B5EF4-FFF2-40B4-BE49-F238E27FC236}">
                    <a16:creationId xmlns:a16="http://schemas.microsoft.com/office/drawing/2014/main" id="{D8FFE61C-5456-4CFC-B7BA-FB88AA540335}"/>
                  </a:ext>
                </a:extLst>
              </p:cNvPr>
              <p:cNvSpPr/>
              <p:nvPr/>
            </p:nvSpPr>
            <p:spPr>
              <a:xfrm>
                <a:off x="9808464" y="1184367"/>
                <a:ext cx="2109216" cy="43955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7" name="직사각형 336">
                <a:extLst>
                  <a:ext uri="{FF2B5EF4-FFF2-40B4-BE49-F238E27FC236}">
                    <a16:creationId xmlns:a16="http://schemas.microsoft.com/office/drawing/2014/main" id="{74E45B72-E88C-407C-AE24-ABADCCB0FF6E}"/>
                  </a:ext>
                </a:extLst>
              </p:cNvPr>
              <p:cNvSpPr/>
              <p:nvPr/>
            </p:nvSpPr>
            <p:spPr>
              <a:xfrm>
                <a:off x="9808464" y="929511"/>
                <a:ext cx="2109216" cy="25485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99" b="1" dirty="0">
                    <a:solidFill>
                      <a:schemeClr val="tx1"/>
                    </a:solidFill>
                  </a:rPr>
                  <a:t>발음 분석 </a:t>
                </a:r>
                <a:r>
                  <a:rPr lang="en-US" altLang="ko-KR" sz="1199" b="1" dirty="0">
                    <a:solidFill>
                      <a:schemeClr val="tx1"/>
                    </a:solidFill>
                  </a:rPr>
                  <a:t>API</a:t>
                </a:r>
                <a:endParaRPr lang="ko-KR" altLang="en-US" sz="1199" b="1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19" name="Picture 28" descr="공공 인공지능 오픈 API·DATA 서비스 포털">
              <a:extLst>
                <a:ext uri="{FF2B5EF4-FFF2-40B4-BE49-F238E27FC236}">
                  <a16:creationId xmlns:a16="http://schemas.microsoft.com/office/drawing/2014/main" id="{04443FE1-330E-4030-8AD9-5297A6AFFC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21720" y="5523111"/>
              <a:ext cx="938072" cy="793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0" name="직선 화살표 연결선 319">
              <a:extLst>
                <a:ext uri="{FF2B5EF4-FFF2-40B4-BE49-F238E27FC236}">
                  <a16:creationId xmlns:a16="http://schemas.microsoft.com/office/drawing/2014/main" id="{380CCACC-69D3-4F84-A48A-8C999CB2AF4D}"/>
                </a:ext>
              </a:extLst>
            </p:cNvPr>
            <p:cNvCxnSpPr>
              <a:cxnSpLocks/>
            </p:cNvCxnSpPr>
            <p:nvPr/>
          </p:nvCxnSpPr>
          <p:spPr>
            <a:xfrm>
              <a:off x="10797593" y="4271887"/>
              <a:ext cx="758607" cy="0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연결선: 꺾임 320">
              <a:extLst>
                <a:ext uri="{FF2B5EF4-FFF2-40B4-BE49-F238E27FC236}">
                  <a16:creationId xmlns:a16="http://schemas.microsoft.com/office/drawing/2014/main" id="{CCD2725C-6AC7-461A-82C3-CB1A52E92277}"/>
                </a:ext>
              </a:extLst>
            </p:cNvPr>
            <p:cNvCxnSpPr>
              <a:cxnSpLocks/>
              <a:stCxn id="352" idx="1"/>
            </p:cNvCxnSpPr>
            <p:nvPr/>
          </p:nvCxnSpPr>
          <p:spPr>
            <a:xfrm rot="10800000" flipV="1">
              <a:off x="10797593" y="3370652"/>
              <a:ext cx="758607" cy="681472"/>
            </a:xfrm>
            <a:prstGeom prst="bentConnector3">
              <a:avLst>
                <a:gd name="adj1" fmla="val 50000"/>
              </a:avLst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직선 화살표 연결선 321">
              <a:extLst>
                <a:ext uri="{FF2B5EF4-FFF2-40B4-BE49-F238E27FC236}">
                  <a16:creationId xmlns:a16="http://schemas.microsoft.com/office/drawing/2014/main" id="{BEF917A0-DAA1-42E1-A149-9959D93B6C13}"/>
                </a:ext>
              </a:extLst>
            </p:cNvPr>
            <p:cNvCxnSpPr>
              <a:cxnSpLocks/>
              <a:endCxn id="336" idx="1"/>
            </p:cNvCxnSpPr>
            <p:nvPr/>
          </p:nvCxnSpPr>
          <p:spPr>
            <a:xfrm>
              <a:off x="10797595" y="5503866"/>
              <a:ext cx="763953" cy="411342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3" name="그룹 322">
              <a:extLst>
                <a:ext uri="{FF2B5EF4-FFF2-40B4-BE49-F238E27FC236}">
                  <a16:creationId xmlns:a16="http://schemas.microsoft.com/office/drawing/2014/main" id="{5FD444D3-526D-4B02-BA9E-4C24FDC0BF03}"/>
                </a:ext>
              </a:extLst>
            </p:cNvPr>
            <p:cNvGrpSpPr/>
            <p:nvPr/>
          </p:nvGrpSpPr>
          <p:grpSpPr>
            <a:xfrm>
              <a:off x="2964805" y="4067083"/>
              <a:ext cx="1155603" cy="1239799"/>
              <a:chOff x="9910963" y="901764"/>
              <a:chExt cx="2006715" cy="1239836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F386B5C3-F806-42DA-B60F-AE768BBEADB0}"/>
                  </a:ext>
                </a:extLst>
              </p:cNvPr>
              <p:cNvSpPr/>
              <p:nvPr/>
            </p:nvSpPr>
            <p:spPr>
              <a:xfrm>
                <a:off x="9910963" y="1166360"/>
                <a:ext cx="2006715" cy="9752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ko-KR" altLang="en-US" sz="1199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5" name="직사각형 334">
                <a:extLst>
                  <a:ext uri="{FF2B5EF4-FFF2-40B4-BE49-F238E27FC236}">
                    <a16:creationId xmlns:a16="http://schemas.microsoft.com/office/drawing/2014/main" id="{260B00AA-5FEF-4498-B842-B00F1B115871}"/>
                  </a:ext>
                </a:extLst>
              </p:cNvPr>
              <p:cNvSpPr/>
              <p:nvPr/>
            </p:nvSpPr>
            <p:spPr>
              <a:xfrm>
                <a:off x="9910963" y="901764"/>
                <a:ext cx="2006715" cy="251738"/>
              </a:xfrm>
              <a:prstGeom prst="rect">
                <a:avLst/>
              </a:prstGeom>
              <a:grpFill/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99" b="1" dirty="0">
                    <a:solidFill>
                      <a:schemeClr val="tx1"/>
                    </a:solidFill>
                  </a:rPr>
                  <a:t>사용자</a:t>
                </a:r>
              </a:p>
            </p:txBody>
          </p:sp>
        </p:grpSp>
        <p:pic>
          <p:nvPicPr>
            <p:cNvPr id="324" name="Picture 42" descr="학생 - 무료 컴퓨터개 아이콘">
              <a:extLst>
                <a:ext uri="{FF2B5EF4-FFF2-40B4-BE49-F238E27FC236}">
                  <a16:creationId xmlns:a16="http://schemas.microsoft.com/office/drawing/2014/main" id="{3F3640A8-EBD0-4297-9535-727450A8F1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942" y="4403171"/>
              <a:ext cx="839163" cy="839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5" name="화살표: 오른쪽 324">
              <a:extLst>
                <a:ext uri="{FF2B5EF4-FFF2-40B4-BE49-F238E27FC236}">
                  <a16:creationId xmlns:a16="http://schemas.microsoft.com/office/drawing/2014/main" id="{EAD53DEC-8708-4B11-AEAA-DCDAADA3CC8A}"/>
                </a:ext>
              </a:extLst>
            </p:cNvPr>
            <p:cNvSpPr/>
            <p:nvPr/>
          </p:nvSpPr>
          <p:spPr>
            <a:xfrm>
              <a:off x="4120400" y="4403171"/>
              <a:ext cx="1228732" cy="126189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화살표: 오른쪽 325">
              <a:extLst>
                <a:ext uri="{FF2B5EF4-FFF2-40B4-BE49-F238E27FC236}">
                  <a16:creationId xmlns:a16="http://schemas.microsoft.com/office/drawing/2014/main" id="{30EA6185-DAAA-4295-A7A3-5AFA9638EF83}"/>
                </a:ext>
              </a:extLst>
            </p:cNvPr>
            <p:cNvSpPr/>
            <p:nvPr/>
          </p:nvSpPr>
          <p:spPr>
            <a:xfrm rot="10800000">
              <a:off x="4120399" y="4819950"/>
              <a:ext cx="1228732" cy="126189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82B32784-76E0-4A76-B79B-B580E3889D5F}"/>
                </a:ext>
              </a:extLst>
            </p:cNvPr>
            <p:cNvSpPr txBox="1"/>
            <p:nvPr/>
          </p:nvSpPr>
          <p:spPr>
            <a:xfrm>
              <a:off x="4108512" y="4953010"/>
              <a:ext cx="1144565" cy="31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2" b="1" dirty="0"/>
                <a:t>학습 컨텐츠</a:t>
              </a:r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2535E440-8031-46BA-9662-6EFC8740BC75}"/>
                </a:ext>
              </a:extLst>
            </p:cNvPr>
            <p:cNvSpPr txBox="1"/>
            <p:nvPr/>
          </p:nvSpPr>
          <p:spPr>
            <a:xfrm>
              <a:off x="4045228" y="4175353"/>
              <a:ext cx="1316386" cy="31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2" b="1" dirty="0"/>
                <a:t>사용자 데이터</a:t>
              </a:r>
            </a:p>
          </p:txBody>
        </p:sp>
        <p:pic>
          <p:nvPicPr>
            <p:cNvPr id="329" name="Picture 2" descr="플라스크(Flask) #1_ 파이썬 웹 프레임 워크 플라스크 시작하기">
              <a:extLst>
                <a:ext uri="{FF2B5EF4-FFF2-40B4-BE49-F238E27FC236}">
                  <a16:creationId xmlns:a16="http://schemas.microsoft.com/office/drawing/2014/main" id="{E8B9A415-5C94-4D17-A908-90ED6AD9D1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8715" y="2790294"/>
              <a:ext cx="779699" cy="304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0" name="Picture 4" descr="Ubuntu 16.04에 레디스(Redis) 설치, 실행 하기 | live and let live">
              <a:extLst>
                <a:ext uri="{FF2B5EF4-FFF2-40B4-BE49-F238E27FC236}">
                  <a16:creationId xmlns:a16="http://schemas.microsoft.com/office/drawing/2014/main" id="{682C3D7E-42D1-4C44-8883-3C19830BB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9606" y="4271887"/>
              <a:ext cx="771365" cy="257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C4AD137F-483F-4A56-A46E-1376289389F4}"/>
                </a:ext>
              </a:extLst>
            </p:cNvPr>
            <p:cNvSpPr txBox="1"/>
            <p:nvPr/>
          </p:nvSpPr>
          <p:spPr>
            <a:xfrm>
              <a:off x="7726940" y="2446437"/>
              <a:ext cx="1614273" cy="475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00" dirty="0"/>
                <a:t>Apache Tomcat                 </a:t>
              </a:r>
            </a:p>
            <a:p>
              <a:pPr marL="171411" indent="-171411">
                <a:buFont typeface="Arial" panose="020B0604020202020204" pitchFamily="34" charset="0"/>
                <a:buChar char="•"/>
              </a:pPr>
              <a:r>
                <a:rPr lang="en-US" altLang="ko-KR" sz="1000" dirty="0"/>
                <a:t>Python Flask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05A9F9CA-9DE2-4E5B-BCD9-88641ED14EC8}"/>
                </a:ext>
              </a:extLst>
            </p:cNvPr>
            <p:cNvSpPr txBox="1"/>
            <p:nvPr/>
          </p:nvSpPr>
          <p:spPr>
            <a:xfrm>
              <a:off x="9203597" y="2443455"/>
              <a:ext cx="1719909" cy="29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00" dirty="0"/>
                <a:t>Spring Framework</a:t>
              </a:r>
            </a:p>
          </p:txBody>
        </p:sp>
        <p:pic>
          <p:nvPicPr>
            <p:cNvPr id="333" name="Picture 26" descr="구글 음성 인식 API 설정하기 &gt; 인공 지능 - Hell Maker">
              <a:extLst>
                <a:ext uri="{FF2B5EF4-FFF2-40B4-BE49-F238E27FC236}">
                  <a16:creationId xmlns:a16="http://schemas.microsoft.com/office/drawing/2014/main" id="{85969965-FB14-4DD5-A63A-6E56096FE1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59" b="24697"/>
            <a:stretch/>
          </p:blipFill>
          <p:spPr bwMode="auto">
            <a:xfrm>
              <a:off x="11623247" y="5724807"/>
              <a:ext cx="1272645" cy="414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6" name="_x618046672">
            <a:extLst>
              <a:ext uri="{FF2B5EF4-FFF2-40B4-BE49-F238E27FC236}">
                <a16:creationId xmlns:a16="http://schemas.microsoft.com/office/drawing/2014/main" id="{4977F0D7-B375-4A16-99FA-DCC07FD75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1978" y="2733870"/>
            <a:ext cx="276225" cy="276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sp>
        <p:nvSpPr>
          <p:cNvPr id="77" name="_x618046672">
            <a:extLst>
              <a:ext uri="{FF2B5EF4-FFF2-40B4-BE49-F238E27FC236}">
                <a16:creationId xmlns:a16="http://schemas.microsoft.com/office/drawing/2014/main" id="{D5076D41-FAF2-4A95-AAEC-CEC2E76FE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878" y="2191612"/>
            <a:ext cx="276225" cy="276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2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sp>
        <p:nvSpPr>
          <p:cNvPr id="78" name="_x618046672">
            <a:extLst>
              <a:ext uri="{FF2B5EF4-FFF2-40B4-BE49-F238E27FC236}">
                <a16:creationId xmlns:a16="http://schemas.microsoft.com/office/drawing/2014/main" id="{064F868A-C770-4B98-B972-7498A671A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878" y="2785123"/>
            <a:ext cx="276225" cy="276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3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sp>
        <p:nvSpPr>
          <p:cNvPr id="79" name="_x618046672">
            <a:extLst>
              <a:ext uri="{FF2B5EF4-FFF2-40B4-BE49-F238E27FC236}">
                <a16:creationId xmlns:a16="http://schemas.microsoft.com/office/drawing/2014/main" id="{DDB0E3CA-017A-4FBA-94C1-60D07503C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878" y="3586198"/>
            <a:ext cx="276225" cy="276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4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sp>
        <p:nvSpPr>
          <p:cNvPr id="80" name="_x618046672">
            <a:extLst>
              <a:ext uri="{FF2B5EF4-FFF2-40B4-BE49-F238E27FC236}">
                <a16:creationId xmlns:a16="http://schemas.microsoft.com/office/drawing/2014/main" id="{B3C360EC-799A-4963-A85F-94E8E6198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878" y="4179391"/>
            <a:ext cx="276225" cy="276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5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sp>
        <p:nvSpPr>
          <p:cNvPr id="81" name="_x618046672">
            <a:extLst>
              <a:ext uri="{FF2B5EF4-FFF2-40B4-BE49-F238E27FC236}">
                <a16:creationId xmlns:a16="http://schemas.microsoft.com/office/drawing/2014/main" id="{71A1A6D6-4112-4C3C-940F-1FFBBBF17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5138" y="5024126"/>
            <a:ext cx="276225" cy="276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6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sp>
        <p:nvSpPr>
          <p:cNvPr id="82" name="_x618046672">
            <a:extLst>
              <a:ext uri="{FF2B5EF4-FFF2-40B4-BE49-F238E27FC236}">
                <a16:creationId xmlns:a16="http://schemas.microsoft.com/office/drawing/2014/main" id="{7CA59006-788A-4903-B2AC-8D9E7037D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2851" y="5024126"/>
            <a:ext cx="276225" cy="276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7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sp>
        <p:nvSpPr>
          <p:cNvPr id="83" name="_x618046672">
            <a:extLst>
              <a:ext uri="{FF2B5EF4-FFF2-40B4-BE49-F238E27FC236}">
                <a16:creationId xmlns:a16="http://schemas.microsoft.com/office/drawing/2014/main" id="{10BBBDBC-8D6B-421D-A446-7734D0961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1194" y="4184174"/>
            <a:ext cx="276225" cy="276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8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sp>
        <p:nvSpPr>
          <p:cNvPr id="84" name="_x618046672">
            <a:extLst>
              <a:ext uri="{FF2B5EF4-FFF2-40B4-BE49-F238E27FC236}">
                <a16:creationId xmlns:a16="http://schemas.microsoft.com/office/drawing/2014/main" id="{0CBE8B34-87DE-4466-A03C-A1679B81A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1194" y="3010095"/>
            <a:ext cx="276225" cy="276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9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grpSp>
        <p:nvGrpSpPr>
          <p:cNvPr id="13" name="그래픽 10" descr="배지 10">
            <a:extLst>
              <a:ext uri="{FF2B5EF4-FFF2-40B4-BE49-F238E27FC236}">
                <a16:creationId xmlns:a16="http://schemas.microsoft.com/office/drawing/2014/main" id="{8D11D2F9-34BF-4EEC-ACBF-458230AAB6A8}"/>
              </a:ext>
            </a:extLst>
          </p:cNvPr>
          <p:cNvGrpSpPr/>
          <p:nvPr/>
        </p:nvGrpSpPr>
        <p:grpSpPr>
          <a:xfrm>
            <a:off x="3634082" y="1841579"/>
            <a:ext cx="328318" cy="328318"/>
            <a:chOff x="1061399" y="1585337"/>
            <a:chExt cx="411439" cy="411438"/>
          </a:xfrm>
          <a:solidFill>
            <a:srgbClr val="FF0000"/>
          </a:solidFill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1EE783C-501A-4A05-B622-7E1FFEB392AC}"/>
                </a:ext>
              </a:extLst>
            </p:cNvPr>
            <p:cNvSpPr/>
            <p:nvPr/>
          </p:nvSpPr>
          <p:spPr>
            <a:xfrm>
              <a:off x="1061399" y="1585337"/>
              <a:ext cx="411439" cy="411438"/>
            </a:xfrm>
            <a:custGeom>
              <a:avLst/>
              <a:gdLst>
                <a:gd name="connsiteX0" fmla="*/ 205779 w 411438"/>
                <a:gd name="connsiteY0" fmla="*/ 10824 h 411438"/>
                <a:gd name="connsiteX1" fmla="*/ 400733 w 411438"/>
                <a:gd name="connsiteY1" fmla="*/ 205660 h 411438"/>
                <a:gd name="connsiteX2" fmla="*/ 205898 w 411438"/>
                <a:gd name="connsiteY2" fmla="*/ 400614 h 411438"/>
                <a:gd name="connsiteX3" fmla="*/ 10943 w 411438"/>
                <a:gd name="connsiteY3" fmla="*/ 205779 h 411438"/>
                <a:gd name="connsiteX4" fmla="*/ 10943 w 411438"/>
                <a:gd name="connsiteY4" fmla="*/ 205714 h 411438"/>
                <a:gd name="connsiteX5" fmla="*/ 205779 w 411438"/>
                <a:gd name="connsiteY5" fmla="*/ 10824 h 411438"/>
                <a:gd name="connsiteX6" fmla="*/ 205779 w 411438"/>
                <a:gd name="connsiteY6" fmla="*/ 0 h 411438"/>
                <a:gd name="connsiteX7" fmla="*/ 0 w 411438"/>
                <a:gd name="connsiteY7" fmla="*/ 205660 h 411438"/>
                <a:gd name="connsiteX8" fmla="*/ 205660 w 411438"/>
                <a:gd name="connsiteY8" fmla="*/ 411438 h 411438"/>
                <a:gd name="connsiteX9" fmla="*/ 411438 w 411438"/>
                <a:gd name="connsiteY9" fmla="*/ 205779 h 411438"/>
                <a:gd name="connsiteX10" fmla="*/ 411438 w 411438"/>
                <a:gd name="connsiteY10" fmla="*/ 205714 h 411438"/>
                <a:gd name="connsiteX11" fmla="*/ 205952 w 411438"/>
                <a:gd name="connsiteY11" fmla="*/ 0 h 411438"/>
                <a:gd name="connsiteX12" fmla="*/ 205779 w 411438"/>
                <a:gd name="connsiteY12" fmla="*/ 0 h 4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438" h="411438">
                  <a:moveTo>
                    <a:pt x="205779" y="10824"/>
                  </a:moveTo>
                  <a:cubicBezTo>
                    <a:pt x="313416" y="10791"/>
                    <a:pt x="400700" y="98022"/>
                    <a:pt x="400733" y="205660"/>
                  </a:cubicBezTo>
                  <a:cubicBezTo>
                    <a:pt x="400766" y="313297"/>
                    <a:pt x="313535" y="400581"/>
                    <a:pt x="205898" y="400614"/>
                  </a:cubicBezTo>
                  <a:cubicBezTo>
                    <a:pt x="98260" y="400647"/>
                    <a:pt x="10976" y="313416"/>
                    <a:pt x="10943" y="205779"/>
                  </a:cubicBezTo>
                  <a:cubicBezTo>
                    <a:pt x="10943" y="205757"/>
                    <a:pt x="10943" y="205735"/>
                    <a:pt x="10943" y="205714"/>
                  </a:cubicBezTo>
                  <a:cubicBezTo>
                    <a:pt x="11050" y="98145"/>
                    <a:pt x="98210" y="10962"/>
                    <a:pt x="205779" y="10824"/>
                  </a:cubicBezTo>
                  <a:moveTo>
                    <a:pt x="205779" y="0"/>
                  </a:moveTo>
                  <a:cubicBezTo>
                    <a:pt x="92163" y="-33"/>
                    <a:pt x="33" y="92044"/>
                    <a:pt x="0" y="205660"/>
                  </a:cubicBezTo>
                  <a:cubicBezTo>
                    <a:pt x="-33" y="319275"/>
                    <a:pt x="92044" y="411405"/>
                    <a:pt x="205660" y="411438"/>
                  </a:cubicBezTo>
                  <a:cubicBezTo>
                    <a:pt x="319275" y="411471"/>
                    <a:pt x="411405" y="319394"/>
                    <a:pt x="411438" y="205779"/>
                  </a:cubicBezTo>
                  <a:cubicBezTo>
                    <a:pt x="411438" y="205757"/>
                    <a:pt x="411438" y="205735"/>
                    <a:pt x="411438" y="205714"/>
                  </a:cubicBezTo>
                  <a:cubicBezTo>
                    <a:pt x="411501" y="92164"/>
                    <a:pt x="319501" y="63"/>
                    <a:pt x="205952" y="0"/>
                  </a:cubicBezTo>
                  <a:cubicBezTo>
                    <a:pt x="205894" y="0"/>
                    <a:pt x="205837" y="0"/>
                    <a:pt x="205779" y="0"/>
                  </a:cubicBezTo>
                  <a:close/>
                </a:path>
              </a:pathLst>
            </a:custGeom>
            <a:grpFill/>
            <a:ln w="19050"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ACC14E7A-1632-43F3-8ECF-1000C7B500AF}"/>
                </a:ext>
              </a:extLst>
            </p:cNvPr>
            <p:cNvSpPr/>
            <p:nvPr/>
          </p:nvSpPr>
          <p:spPr>
            <a:xfrm>
              <a:off x="1157053" y="1693417"/>
              <a:ext cx="55961" cy="182279"/>
            </a:xfrm>
            <a:custGeom>
              <a:avLst/>
              <a:gdLst>
                <a:gd name="connsiteX0" fmla="*/ 43486 w 55961"/>
                <a:gd name="connsiteY0" fmla="*/ 182279 h 182279"/>
                <a:gd name="connsiteX1" fmla="*/ 43486 w 55961"/>
                <a:gd name="connsiteY1" fmla="*/ 17551 h 182279"/>
                <a:gd name="connsiteX2" fmla="*/ 43400 w 55961"/>
                <a:gd name="connsiteY2" fmla="*/ 17508 h 182279"/>
                <a:gd name="connsiteX3" fmla="*/ 40358 w 55961"/>
                <a:gd name="connsiteY3" fmla="*/ 20122 h 182279"/>
                <a:gd name="connsiteX4" fmla="*/ 30616 w 55961"/>
                <a:gd name="connsiteY4" fmla="*/ 27326 h 182279"/>
                <a:gd name="connsiteX5" fmla="*/ 19451 w 55961"/>
                <a:gd name="connsiteY5" fmla="*/ 33907 h 182279"/>
                <a:gd name="connsiteX6" fmla="*/ 8086 w 55961"/>
                <a:gd name="connsiteY6" fmla="*/ 39416 h 182279"/>
                <a:gd name="connsiteX7" fmla="*/ 0 w 55961"/>
                <a:gd name="connsiteY7" fmla="*/ 42615 h 182279"/>
                <a:gd name="connsiteX8" fmla="*/ 0 w 55961"/>
                <a:gd name="connsiteY8" fmla="*/ 32332 h 182279"/>
                <a:gd name="connsiteX9" fmla="*/ 27715 w 55961"/>
                <a:gd name="connsiteY9" fmla="*/ 19316 h 182279"/>
                <a:gd name="connsiteX10" fmla="*/ 54018 w 55961"/>
                <a:gd name="connsiteY10" fmla="*/ 0 h 182279"/>
                <a:gd name="connsiteX11" fmla="*/ 55961 w 55961"/>
                <a:gd name="connsiteY11" fmla="*/ 97 h 182279"/>
                <a:gd name="connsiteX12" fmla="*/ 55961 w 55961"/>
                <a:gd name="connsiteY12" fmla="*/ 182279 h 18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961" h="182279">
                  <a:moveTo>
                    <a:pt x="43486" y="182279"/>
                  </a:moveTo>
                  <a:lnTo>
                    <a:pt x="43486" y="17551"/>
                  </a:lnTo>
                  <a:cubicBezTo>
                    <a:pt x="43486" y="17486"/>
                    <a:pt x="43448" y="17470"/>
                    <a:pt x="43400" y="17508"/>
                  </a:cubicBezTo>
                  <a:lnTo>
                    <a:pt x="40358" y="20122"/>
                  </a:lnTo>
                  <a:cubicBezTo>
                    <a:pt x="37278" y="22741"/>
                    <a:pt x="34023" y="25148"/>
                    <a:pt x="30616" y="27326"/>
                  </a:cubicBezTo>
                  <a:cubicBezTo>
                    <a:pt x="26985" y="29658"/>
                    <a:pt x="23223" y="31872"/>
                    <a:pt x="19451" y="33907"/>
                  </a:cubicBezTo>
                  <a:cubicBezTo>
                    <a:pt x="15679" y="35942"/>
                    <a:pt x="11836" y="37798"/>
                    <a:pt x="8086" y="39416"/>
                  </a:cubicBezTo>
                  <a:cubicBezTo>
                    <a:pt x="5250" y="40629"/>
                    <a:pt x="2544" y="41700"/>
                    <a:pt x="0" y="42615"/>
                  </a:cubicBezTo>
                  <a:lnTo>
                    <a:pt x="0" y="32332"/>
                  </a:lnTo>
                  <a:cubicBezTo>
                    <a:pt x="9710" y="29079"/>
                    <a:pt x="19011" y="24711"/>
                    <a:pt x="27715" y="19316"/>
                  </a:cubicBezTo>
                  <a:cubicBezTo>
                    <a:pt x="36965" y="13560"/>
                    <a:pt x="45758" y="7102"/>
                    <a:pt x="54018" y="0"/>
                  </a:cubicBezTo>
                  <a:lnTo>
                    <a:pt x="55961" y="97"/>
                  </a:lnTo>
                  <a:lnTo>
                    <a:pt x="55961" y="182279"/>
                  </a:lnTo>
                  <a:close/>
                </a:path>
              </a:pathLst>
            </a:custGeom>
            <a:grpFill/>
            <a:ln w="19050"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CC59C9E-2888-430F-8E86-3784A77802BA}"/>
                </a:ext>
              </a:extLst>
            </p:cNvPr>
            <p:cNvSpPr/>
            <p:nvPr/>
          </p:nvSpPr>
          <p:spPr>
            <a:xfrm>
              <a:off x="1255199" y="1694532"/>
              <a:ext cx="110405" cy="184218"/>
            </a:xfrm>
            <a:custGeom>
              <a:avLst/>
              <a:gdLst>
                <a:gd name="connsiteX0" fmla="*/ 53555 w 110405"/>
                <a:gd name="connsiteY0" fmla="*/ 184212 h 184218"/>
                <a:gd name="connsiteX1" fmla="*/ 31149 w 110405"/>
                <a:gd name="connsiteY1" fmla="*/ 178621 h 184218"/>
                <a:gd name="connsiteX2" fmla="*/ 14371 w 110405"/>
                <a:gd name="connsiteY2" fmla="*/ 162065 h 184218"/>
                <a:gd name="connsiteX3" fmla="*/ 3715 w 110405"/>
                <a:gd name="connsiteY3" fmla="*/ 134464 h 184218"/>
                <a:gd name="connsiteX4" fmla="*/ 13 w 110405"/>
                <a:gd name="connsiteY4" fmla="*/ 95924 h 184218"/>
                <a:gd name="connsiteX5" fmla="*/ 15021 w 110405"/>
                <a:gd name="connsiteY5" fmla="*/ 23797 h 184218"/>
                <a:gd name="connsiteX6" fmla="*/ 57484 w 110405"/>
                <a:gd name="connsiteY6" fmla="*/ 22 h 184218"/>
                <a:gd name="connsiteX7" fmla="*/ 110392 w 110405"/>
                <a:gd name="connsiteY7" fmla="*/ 91362 h 184218"/>
                <a:gd name="connsiteX8" fmla="*/ 106501 w 110405"/>
                <a:gd name="connsiteY8" fmla="*/ 131666 h 184218"/>
                <a:gd name="connsiteX9" fmla="*/ 95266 w 110405"/>
                <a:gd name="connsiteY9" fmla="*/ 160756 h 184218"/>
                <a:gd name="connsiteX10" fmla="*/ 77465 w 110405"/>
                <a:gd name="connsiteY10" fmla="*/ 178302 h 184218"/>
                <a:gd name="connsiteX11" fmla="*/ 53555 w 110405"/>
                <a:gd name="connsiteY11" fmla="*/ 184212 h 184218"/>
                <a:gd name="connsiteX12" fmla="*/ 56472 w 110405"/>
                <a:gd name="connsiteY12" fmla="*/ 10413 h 184218"/>
                <a:gd name="connsiteX13" fmla="*/ 23837 w 110405"/>
                <a:gd name="connsiteY13" fmla="*/ 31980 h 184218"/>
                <a:gd name="connsiteX14" fmla="*/ 12975 w 110405"/>
                <a:gd name="connsiteY14" fmla="*/ 94625 h 184218"/>
                <a:gd name="connsiteX15" fmla="*/ 23393 w 110405"/>
                <a:gd name="connsiteY15" fmla="*/ 153276 h 184218"/>
                <a:gd name="connsiteX16" fmla="*/ 55324 w 110405"/>
                <a:gd name="connsiteY16" fmla="*/ 174021 h 184218"/>
                <a:gd name="connsiteX17" fmla="*/ 73726 w 110405"/>
                <a:gd name="connsiteY17" fmla="*/ 168560 h 184218"/>
                <a:gd name="connsiteX18" fmla="*/ 86953 w 110405"/>
                <a:gd name="connsiteY18" fmla="*/ 152751 h 184218"/>
                <a:gd name="connsiteX19" fmla="*/ 94784 w 110405"/>
                <a:gd name="connsiteY19" fmla="*/ 127579 h 184218"/>
                <a:gd name="connsiteX20" fmla="*/ 97409 w 110405"/>
                <a:gd name="connsiteY20" fmla="*/ 93380 h 184218"/>
                <a:gd name="connsiteX21" fmla="*/ 56472 w 110405"/>
                <a:gd name="connsiteY21" fmla="*/ 10413 h 18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405" h="184218">
                  <a:moveTo>
                    <a:pt x="53555" y="184212"/>
                  </a:moveTo>
                  <a:cubicBezTo>
                    <a:pt x="45726" y="184340"/>
                    <a:pt x="38000" y="182413"/>
                    <a:pt x="31149" y="178621"/>
                  </a:cubicBezTo>
                  <a:cubicBezTo>
                    <a:pt x="24270" y="174579"/>
                    <a:pt x="18505" y="168889"/>
                    <a:pt x="14371" y="162065"/>
                  </a:cubicBezTo>
                  <a:cubicBezTo>
                    <a:pt x="9269" y="153541"/>
                    <a:pt x="5664" y="144205"/>
                    <a:pt x="3715" y="134464"/>
                  </a:cubicBezTo>
                  <a:cubicBezTo>
                    <a:pt x="1100" y="121787"/>
                    <a:pt x="-141" y="108866"/>
                    <a:pt x="13" y="95924"/>
                  </a:cubicBezTo>
                  <a:cubicBezTo>
                    <a:pt x="13" y="64128"/>
                    <a:pt x="5062" y="39860"/>
                    <a:pt x="15021" y="23797"/>
                  </a:cubicBezTo>
                  <a:cubicBezTo>
                    <a:pt x="23696" y="8636"/>
                    <a:pt x="40024" y="-507"/>
                    <a:pt x="57484" y="22"/>
                  </a:cubicBezTo>
                  <a:cubicBezTo>
                    <a:pt x="92592" y="22"/>
                    <a:pt x="110392" y="30752"/>
                    <a:pt x="110392" y="91362"/>
                  </a:cubicBezTo>
                  <a:cubicBezTo>
                    <a:pt x="110554" y="104897"/>
                    <a:pt x="109249" y="118411"/>
                    <a:pt x="106501" y="131666"/>
                  </a:cubicBezTo>
                  <a:cubicBezTo>
                    <a:pt x="104420" y="141926"/>
                    <a:pt x="100622" y="151761"/>
                    <a:pt x="95266" y="160756"/>
                  </a:cubicBezTo>
                  <a:cubicBezTo>
                    <a:pt x="90900" y="168006"/>
                    <a:pt x="84778" y="174041"/>
                    <a:pt x="77465" y="178302"/>
                  </a:cubicBezTo>
                  <a:cubicBezTo>
                    <a:pt x="70143" y="182314"/>
                    <a:pt x="61903" y="184351"/>
                    <a:pt x="53555" y="184212"/>
                  </a:cubicBezTo>
                  <a:close/>
                  <a:moveTo>
                    <a:pt x="56472" y="10413"/>
                  </a:moveTo>
                  <a:cubicBezTo>
                    <a:pt x="42243" y="10413"/>
                    <a:pt x="31262" y="17665"/>
                    <a:pt x="23837" y="31980"/>
                  </a:cubicBezTo>
                  <a:cubicBezTo>
                    <a:pt x="16628" y="45884"/>
                    <a:pt x="12975" y="66964"/>
                    <a:pt x="12975" y="94625"/>
                  </a:cubicBezTo>
                  <a:cubicBezTo>
                    <a:pt x="12975" y="120181"/>
                    <a:pt x="16476" y="139914"/>
                    <a:pt x="23393" y="153276"/>
                  </a:cubicBezTo>
                  <a:cubicBezTo>
                    <a:pt x="28888" y="165991"/>
                    <a:pt x="41474" y="174167"/>
                    <a:pt x="55324" y="174021"/>
                  </a:cubicBezTo>
                  <a:cubicBezTo>
                    <a:pt x="61872" y="174123"/>
                    <a:pt x="68294" y="172217"/>
                    <a:pt x="73726" y="168560"/>
                  </a:cubicBezTo>
                  <a:cubicBezTo>
                    <a:pt x="79396" y="164489"/>
                    <a:pt x="83946" y="159051"/>
                    <a:pt x="86953" y="152751"/>
                  </a:cubicBezTo>
                  <a:cubicBezTo>
                    <a:pt x="90778" y="144788"/>
                    <a:pt x="93416" y="136307"/>
                    <a:pt x="94784" y="127579"/>
                  </a:cubicBezTo>
                  <a:cubicBezTo>
                    <a:pt x="96639" y="116276"/>
                    <a:pt x="97518" y="104835"/>
                    <a:pt x="97409" y="93380"/>
                  </a:cubicBezTo>
                  <a:cubicBezTo>
                    <a:pt x="97430" y="38339"/>
                    <a:pt x="83651" y="10413"/>
                    <a:pt x="56472" y="10413"/>
                  </a:cubicBezTo>
                  <a:close/>
                </a:path>
              </a:pathLst>
            </a:custGeom>
            <a:grpFill/>
            <a:ln w="19050"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B34DFCB-9486-4B09-9158-0B1806FAF15A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EE242F53-CEFE-4121-AE40-2124CC9CE424}"/>
              </a:ext>
            </a:extLst>
          </p:cNvPr>
          <p:cNvCxnSpPr>
            <a:cxnSpLocks/>
            <a:stCxn id="89" idx="3"/>
            <a:endCxn id="93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1" name="제목 12">
            <a:extLst>
              <a:ext uri="{FF2B5EF4-FFF2-40B4-BE49-F238E27FC236}">
                <a16:creationId xmlns:a16="http://schemas.microsoft.com/office/drawing/2014/main" id="{2E8F4096-C999-44AB-8CE8-B7A8921C7C58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서비스구성도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(1)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92" name="Picture 6">
            <a:extLst>
              <a:ext uri="{FF2B5EF4-FFF2-40B4-BE49-F238E27FC236}">
                <a16:creationId xmlns:a16="http://schemas.microsoft.com/office/drawing/2014/main" id="{83A1C51A-4297-4F6B-9B5B-D28F5A6D7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2">
            <a:extLst>
              <a:ext uri="{FF2B5EF4-FFF2-40B4-BE49-F238E27FC236}">
                <a16:creationId xmlns:a16="http://schemas.microsoft.com/office/drawing/2014/main" id="{B3DB82BE-DB32-4D40-9AED-76FAD84FE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4ED4D73D-18B5-43A1-9C00-BB4FAF94FB98}"/>
              </a:ext>
            </a:extLst>
          </p:cNvPr>
          <p:cNvCxnSpPr>
            <a:cxnSpLocks/>
          </p:cNvCxnSpPr>
          <p:nvPr/>
        </p:nvCxnSpPr>
        <p:spPr>
          <a:xfrm>
            <a:off x="298912" y="541195"/>
            <a:ext cx="327649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막힌 원호 95">
            <a:extLst>
              <a:ext uri="{FF2B5EF4-FFF2-40B4-BE49-F238E27FC236}">
                <a16:creationId xmlns:a16="http://schemas.microsoft.com/office/drawing/2014/main" id="{EADC43A2-5D52-4424-87F2-5CCB129F22E4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6679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F8815613-59F5-4C85-ABE6-64881398B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27792"/>
            <a:ext cx="2576974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앱 소개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OPTION_004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630836-9B15-46C8-B121-AA0893601EAF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 </a:t>
            </a:r>
            <a:r>
              <a:rPr lang="en-US" altLang="ko-KR" sz="1200" dirty="0"/>
              <a:t>&gt; </a:t>
            </a:r>
            <a:r>
              <a:rPr lang="ko-KR" altLang="en-US" sz="1200" dirty="0"/>
              <a:t>앱 소개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4223321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0960707E-45CC-45BC-9F43-58683D360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3" y="912487"/>
            <a:ext cx="2576971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로그아웃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OPTION_005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3C65289-3080-413F-B7AB-DE43A39E5112}"/>
              </a:ext>
            </a:extLst>
          </p:cNvPr>
          <p:cNvSpPr/>
          <p:nvPr/>
        </p:nvSpPr>
        <p:spPr>
          <a:xfrm>
            <a:off x="5680516" y="518488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5C448F4-5573-4778-9257-D7C7F21F4C48}"/>
              </a:ext>
            </a:extLst>
          </p:cNvPr>
          <p:cNvSpPr/>
          <p:nvPr/>
        </p:nvSpPr>
        <p:spPr>
          <a:xfrm>
            <a:off x="5680516" y="576944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848467-0F9C-47EA-9E71-E5479CF398A1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C57120-0470-428E-9DD4-31EFB167831F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2D3E5E-6F02-424B-B286-BC7973C9CCC9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D7CB85-068D-418D-AB9B-BFC3D40794F0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11371B-1962-4F4B-BFF7-03A298596674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D91F06-A2FB-458B-8A0A-C2C32CA4C15A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E290C8-DAC2-4C68-B91A-C89B73CC25A7}"/>
              </a:ext>
            </a:extLst>
          </p:cNvPr>
          <p:cNvSpPr txBox="1"/>
          <p:nvPr/>
        </p:nvSpPr>
        <p:spPr>
          <a:xfrm>
            <a:off x="9168399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719A2C-ECA0-4D72-A9EF-916025362A3A}"/>
              </a:ext>
            </a:extLst>
          </p:cNvPr>
          <p:cNvSpPr txBox="1"/>
          <p:nvPr/>
        </p:nvSpPr>
        <p:spPr>
          <a:xfrm>
            <a:off x="9657715" y="1111172"/>
            <a:ext cx="18341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OPTION_006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44D44B-3393-43A1-B1FA-C3446097F901}"/>
              </a:ext>
            </a:extLst>
          </p:cNvPr>
          <p:cNvSpPr txBox="1"/>
          <p:nvPr/>
        </p:nvSpPr>
        <p:spPr>
          <a:xfrm>
            <a:off x="9657715" y="1690222"/>
            <a:ext cx="18341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OPTION_000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B718A1-56E1-41EF-A91F-66ADA33F5729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로그아웃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18207788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CCE2D057-88D6-4535-A0E2-19147ABD9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3" y="912500"/>
            <a:ext cx="2576971" cy="55800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로그아웃 완료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OPTION_006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630836-9B15-46C8-B121-AA0893601EAF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 </a:t>
            </a:r>
            <a:r>
              <a:rPr lang="en-US" altLang="ko-KR" sz="1200" dirty="0"/>
              <a:t>&gt; </a:t>
            </a:r>
            <a:r>
              <a:rPr lang="ko-KR" altLang="en-US" sz="1200" dirty="0"/>
              <a:t>로그아웃</a:t>
            </a:r>
            <a:endParaRPr lang="en-US" altLang="ko-KR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A1A9A5C-97BA-42F8-87BC-7C8917E08C35}"/>
              </a:ext>
            </a:extLst>
          </p:cNvPr>
          <p:cNvSpPr/>
          <p:nvPr/>
        </p:nvSpPr>
        <p:spPr>
          <a:xfrm>
            <a:off x="5622317" y="5100842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3E024-DAF9-4959-80F8-74E29BEB04B5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ED7AB9-0418-47AE-A7B0-12CD21F78B1D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AEF6F1-9229-4B18-AE3F-92E95D30A68D}"/>
              </a:ext>
            </a:extLst>
          </p:cNvPr>
          <p:cNvSpPr txBox="1"/>
          <p:nvPr/>
        </p:nvSpPr>
        <p:spPr>
          <a:xfrm>
            <a:off x="9657729" y="1111172"/>
            <a:ext cx="1739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LOGIN_000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347427011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696B3649-E229-42B6-AC17-1BD8A0BBA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2" y="912487"/>
            <a:ext cx="2576968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마이페이지 본인 확인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MYPAGE_000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41920-A8FB-4C49-8400-8B6D14D98BC4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본인 확인</a:t>
            </a:r>
            <a:endParaRPr lang="en-US" altLang="ko-KR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7FE34D8-7CD9-4BEE-A6B7-CE5EE1AD8EBD}"/>
              </a:ext>
            </a:extLst>
          </p:cNvPr>
          <p:cNvSpPr/>
          <p:nvPr/>
        </p:nvSpPr>
        <p:spPr>
          <a:xfrm>
            <a:off x="5680516" y="518488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AB2E45C-AAC1-4ED9-9255-52BEAC5D9795}"/>
              </a:ext>
            </a:extLst>
          </p:cNvPr>
          <p:cNvSpPr/>
          <p:nvPr/>
        </p:nvSpPr>
        <p:spPr>
          <a:xfrm>
            <a:off x="5680516" y="5769443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1561712-72A8-4B76-87A7-7D8788D18614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8D8A57A-2D32-4174-9C53-D01EBA639C8C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394980-3137-4C7D-B4AE-2CFB9285AFE3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AE09DF-780F-4BEB-9E63-ADF3C4D35714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2A5EB-53B2-458B-8D36-1170E652AC86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AADA21-8D47-40B5-9E5F-BD85A38225BA}"/>
              </a:ext>
            </a:extLst>
          </p:cNvPr>
          <p:cNvSpPr txBox="1"/>
          <p:nvPr/>
        </p:nvSpPr>
        <p:spPr>
          <a:xfrm>
            <a:off x="9168385" y="1116520"/>
            <a:ext cx="594472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A2228C-A5AE-4352-8917-4D2B42DA4237}"/>
              </a:ext>
            </a:extLst>
          </p:cNvPr>
          <p:cNvSpPr txBox="1"/>
          <p:nvPr/>
        </p:nvSpPr>
        <p:spPr>
          <a:xfrm>
            <a:off x="9168385" y="1692569"/>
            <a:ext cx="594472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682A7D-C2B5-47AD-8882-CF2D7B209175}"/>
              </a:ext>
            </a:extLst>
          </p:cNvPr>
          <p:cNvSpPr txBox="1"/>
          <p:nvPr/>
        </p:nvSpPr>
        <p:spPr>
          <a:xfrm>
            <a:off x="9657715" y="1111186"/>
            <a:ext cx="1505540" cy="590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비밀번호 일치 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100" dirty="0"/>
              <a:t>MYPAGE_002</a:t>
            </a:r>
            <a:r>
              <a:rPr lang="ko-KR" altLang="en-US" sz="1100" dirty="0"/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4C635D-4295-4FBC-B2CF-477B4C0D873E}"/>
              </a:ext>
            </a:extLst>
          </p:cNvPr>
          <p:cNvSpPr txBox="1"/>
          <p:nvPr/>
        </p:nvSpPr>
        <p:spPr>
          <a:xfrm>
            <a:off x="9657715" y="1690222"/>
            <a:ext cx="1505540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비밀번호가 불일치 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100" dirty="0"/>
              <a:t>MYPAGE_001</a:t>
            </a:r>
            <a:r>
              <a:rPr lang="ko-KR" altLang="en-US" sz="1100" dirty="0"/>
              <a:t>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FD171-02E8-45A9-9160-6F6AEF94FAB2}"/>
              </a:ext>
            </a:extLst>
          </p:cNvPr>
          <p:cNvSpPr txBox="1"/>
          <p:nvPr/>
        </p:nvSpPr>
        <p:spPr>
          <a:xfrm>
            <a:off x="9191778" y="2267219"/>
            <a:ext cx="45594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3EFA7C-26B1-4F57-8CE8-314A9A842C21}"/>
              </a:ext>
            </a:extLst>
          </p:cNvPr>
          <p:cNvSpPr txBox="1"/>
          <p:nvPr/>
        </p:nvSpPr>
        <p:spPr>
          <a:xfrm>
            <a:off x="9681094" y="2264872"/>
            <a:ext cx="18341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OPTION_000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981628974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4C12E616-F2FD-44DD-B152-5D94E90B2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1" y="912487"/>
            <a:ext cx="2576973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마이페이지 본인 확인 오류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MYPAGE_001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41920-A8FB-4C49-8400-8B6D14D98BC4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본인 확인</a:t>
            </a:r>
            <a:endParaRPr lang="en-US" altLang="ko-KR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7F44638-D7A2-4B96-B453-20CE5A46E598}"/>
              </a:ext>
            </a:extLst>
          </p:cNvPr>
          <p:cNvSpPr/>
          <p:nvPr/>
        </p:nvSpPr>
        <p:spPr>
          <a:xfrm>
            <a:off x="5680516" y="518488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38231C8-F71F-4929-9C67-CD043FD8B06F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AA84402-E9D7-427E-B896-8531E2224FF9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3DB43-7F29-4C2B-9DE0-4553D6AAE586}"/>
              </a:ext>
            </a:extLst>
          </p:cNvPr>
          <p:cNvSpPr txBox="1"/>
          <p:nvPr/>
        </p:nvSpPr>
        <p:spPr>
          <a:xfrm>
            <a:off x="9168399" y="1116520"/>
            <a:ext cx="489329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7D6E34-A5FF-4375-8B23-BA36B58A5B40}"/>
              </a:ext>
            </a:extLst>
          </p:cNvPr>
          <p:cNvSpPr txBox="1"/>
          <p:nvPr/>
        </p:nvSpPr>
        <p:spPr>
          <a:xfrm>
            <a:off x="9657729" y="1111186"/>
            <a:ext cx="186301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MYPAGE_000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486729965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5FA0C144-52DA-4896-BBF7-7E5C214E6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50" y="912487"/>
            <a:ext cx="2576965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마이페이지 메뉴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MYPAGE_002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10053-ED94-45C4-A516-4AACA7F0BB9D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</a:t>
            </a:r>
            <a:endParaRPr lang="en-US" altLang="ko-KR" sz="1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EFDB17D-86EB-4FF1-B7A1-2FF7A7B9B567}"/>
              </a:ext>
            </a:extLst>
          </p:cNvPr>
          <p:cNvSpPr/>
          <p:nvPr/>
        </p:nvSpPr>
        <p:spPr>
          <a:xfrm>
            <a:off x="5807516" y="238947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C930DE3-BE0C-400E-9B1A-FF3399F5B513}"/>
              </a:ext>
            </a:extLst>
          </p:cNvPr>
          <p:cNvSpPr/>
          <p:nvPr/>
        </p:nvSpPr>
        <p:spPr>
          <a:xfrm>
            <a:off x="5814667" y="335976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61557B-897A-4B5F-A91B-C37312F61348}"/>
              </a:ext>
            </a:extLst>
          </p:cNvPr>
          <p:cNvSpPr/>
          <p:nvPr/>
        </p:nvSpPr>
        <p:spPr>
          <a:xfrm>
            <a:off x="5839199" y="4264174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51DCDAF-E332-4092-AE55-788940BB0EE1}"/>
              </a:ext>
            </a:extLst>
          </p:cNvPr>
          <p:cNvSpPr/>
          <p:nvPr/>
        </p:nvSpPr>
        <p:spPr>
          <a:xfrm>
            <a:off x="5807516" y="523983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74D9CE6-67F8-4952-B925-A9D59DCADA09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F910CEF-F890-4D93-9BA7-2341E243F40A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CFBA405-728C-4CA9-BAEB-17C03FE27DCD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587139D-AA44-45BC-A999-BD5764992F91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7589328-EF6D-40E0-847F-0028897364A8}"/>
              </a:ext>
            </a:extLst>
          </p:cNvPr>
          <p:cNvCxnSpPr/>
          <p:nvPr/>
        </p:nvCxnSpPr>
        <p:spPr>
          <a:xfrm>
            <a:off x="9168384" y="40065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D677FF3-3A72-4A11-8382-579AC9F6E15B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A627D3-278D-4C45-8355-A8DD6F996C2F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E88916-D71A-4B57-B600-E4C85230B6EA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AD60BF-FBC7-4097-A56A-4E3EC5A9054F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2C0878-A45F-4F05-91B4-2569CEB62D92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E6B9D0-8DC9-4A0C-B502-B5ABD1E5555E}"/>
              </a:ext>
            </a:extLst>
          </p:cNvPr>
          <p:cNvSpPr txBox="1"/>
          <p:nvPr/>
        </p:nvSpPr>
        <p:spPr>
          <a:xfrm>
            <a:off x="9647712" y="2271485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15A2E8-A5FF-4D41-A140-B1562EAA6F0E}"/>
              </a:ext>
            </a:extLst>
          </p:cNvPr>
          <p:cNvSpPr txBox="1"/>
          <p:nvPr/>
        </p:nvSpPr>
        <p:spPr>
          <a:xfrm>
            <a:off x="9647712" y="2849069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F96551-A321-4876-BA46-D17CC222BC67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0C2CBF-BFE0-4517-A727-BA6C31BA5DF0}"/>
              </a:ext>
            </a:extLst>
          </p:cNvPr>
          <p:cNvSpPr txBox="1"/>
          <p:nvPr/>
        </p:nvSpPr>
        <p:spPr>
          <a:xfrm>
            <a:off x="9168399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75C899-F24D-49B4-9588-997A2AEEE26F}"/>
              </a:ext>
            </a:extLst>
          </p:cNvPr>
          <p:cNvSpPr txBox="1"/>
          <p:nvPr/>
        </p:nvSpPr>
        <p:spPr>
          <a:xfrm>
            <a:off x="9657729" y="1111172"/>
            <a:ext cx="1888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MYPAGE_003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B0B15B-6C1A-4796-A447-70E6F8D483C5}"/>
              </a:ext>
            </a:extLst>
          </p:cNvPr>
          <p:cNvSpPr txBox="1"/>
          <p:nvPr/>
        </p:nvSpPr>
        <p:spPr>
          <a:xfrm>
            <a:off x="9168399" y="227161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641B72-2E35-4555-B930-6022009FEE2B}"/>
              </a:ext>
            </a:extLst>
          </p:cNvPr>
          <p:cNvSpPr txBox="1"/>
          <p:nvPr/>
        </p:nvSpPr>
        <p:spPr>
          <a:xfrm>
            <a:off x="9657729" y="1690222"/>
            <a:ext cx="1888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MYPAGE_006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3C7D42-8BCE-4883-A2E5-5B2075AE511F}"/>
              </a:ext>
            </a:extLst>
          </p:cNvPr>
          <p:cNvSpPr txBox="1"/>
          <p:nvPr/>
        </p:nvSpPr>
        <p:spPr>
          <a:xfrm>
            <a:off x="9168399" y="28476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499E8B-33EA-4D75-8319-BC415027914F}"/>
              </a:ext>
            </a:extLst>
          </p:cNvPr>
          <p:cNvSpPr txBox="1"/>
          <p:nvPr/>
        </p:nvSpPr>
        <p:spPr>
          <a:xfrm>
            <a:off x="9657729" y="2266271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MYPAGE_008</a:t>
            </a:r>
            <a:r>
              <a:rPr lang="ko-KR" altLang="en-US" sz="1100" dirty="0"/>
              <a:t>로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197399-923A-4BC5-8B47-5B066BB14C2D}"/>
              </a:ext>
            </a:extLst>
          </p:cNvPr>
          <p:cNvSpPr txBox="1"/>
          <p:nvPr/>
        </p:nvSpPr>
        <p:spPr>
          <a:xfrm>
            <a:off x="9657729" y="2845320"/>
            <a:ext cx="1888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MYPAGE_012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20897454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5341CB82-3651-4052-B2AC-FAAC5E274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5" y="912487"/>
            <a:ext cx="2576969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관심분야 설정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MYPAGE_003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10053-ED94-45C4-A516-4AACA7F0BB9D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관심분야 설정</a:t>
            </a:r>
            <a:endParaRPr lang="en-US" altLang="ko-KR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23A837F-04DB-4E6E-9F38-5CCE2F1BE38F}"/>
              </a:ext>
            </a:extLst>
          </p:cNvPr>
          <p:cNvSpPr/>
          <p:nvPr/>
        </p:nvSpPr>
        <p:spPr>
          <a:xfrm>
            <a:off x="5829106" y="150620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F8EA71D-9A03-4443-97CE-0B1070F3343D}"/>
              </a:ext>
            </a:extLst>
          </p:cNvPr>
          <p:cNvSpPr/>
          <p:nvPr/>
        </p:nvSpPr>
        <p:spPr>
          <a:xfrm>
            <a:off x="6162649" y="3146935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BCD33C0-62E1-418E-B506-055BF294AA7B}"/>
              </a:ext>
            </a:extLst>
          </p:cNvPr>
          <p:cNvSpPr/>
          <p:nvPr/>
        </p:nvSpPr>
        <p:spPr>
          <a:xfrm>
            <a:off x="5632477" y="507482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2A46134-A443-4C80-8B4F-D651401D7155}"/>
              </a:ext>
            </a:extLst>
          </p:cNvPr>
          <p:cNvSpPr/>
          <p:nvPr/>
        </p:nvSpPr>
        <p:spPr>
          <a:xfrm>
            <a:off x="5676864" y="566852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BE6AC3C-B9C8-4E46-BC46-97554ABC5379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8FA3CB-42F7-4322-A4D4-99FFC514BBDE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F7E936B-63FF-4B7E-9361-2FC44591ADE9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5C2155A-33C8-40A2-881E-90B5B26AC9B7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5865B69-5A0A-408E-9C41-12D9A4505D45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77ACB9-4FEB-41CE-8261-2504AEA43AF1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F7814-23D5-4970-ADEC-78572103C5C9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CC5CA-06A8-43BE-B9B6-911067C2DC78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C4CE6C-BC5C-41EA-A10D-CACF959CA857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C6776F-A083-4D1D-A6C5-99D822B4A203}"/>
              </a:ext>
            </a:extLst>
          </p:cNvPr>
          <p:cNvSpPr txBox="1"/>
          <p:nvPr/>
        </p:nvSpPr>
        <p:spPr>
          <a:xfrm>
            <a:off x="9647712" y="2271485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F82884-1890-47D3-A1F0-3DC24AABC5A0}"/>
              </a:ext>
            </a:extLst>
          </p:cNvPr>
          <p:cNvSpPr txBox="1"/>
          <p:nvPr/>
        </p:nvSpPr>
        <p:spPr>
          <a:xfrm>
            <a:off x="9647712" y="2849069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13585A-5B95-4F94-8E12-B35CE276A850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BAECD4-4E4F-460E-88A6-D099A5D883F0}"/>
              </a:ext>
            </a:extLst>
          </p:cNvPr>
          <p:cNvSpPr txBox="1"/>
          <p:nvPr/>
        </p:nvSpPr>
        <p:spPr>
          <a:xfrm>
            <a:off x="9168399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56A6CB-C675-47E8-88D1-7E73A34904FD}"/>
              </a:ext>
            </a:extLst>
          </p:cNvPr>
          <p:cNvSpPr txBox="1"/>
          <p:nvPr/>
        </p:nvSpPr>
        <p:spPr>
          <a:xfrm>
            <a:off x="9657715" y="1111172"/>
            <a:ext cx="1470274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체크 시 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MYPAGE_004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와 같이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전체 체크 됨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44B14F-83B0-4A4E-9E5C-76458C631780}"/>
              </a:ext>
            </a:extLst>
          </p:cNvPr>
          <p:cNvSpPr txBox="1"/>
          <p:nvPr/>
        </p:nvSpPr>
        <p:spPr>
          <a:xfrm>
            <a:off x="9168399" y="227161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DEDFCD-23FE-4022-A608-727F7076420B}"/>
              </a:ext>
            </a:extLst>
          </p:cNvPr>
          <p:cNvSpPr txBox="1"/>
          <p:nvPr/>
        </p:nvSpPr>
        <p:spPr>
          <a:xfrm>
            <a:off x="9657715" y="1690222"/>
            <a:ext cx="1374094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관심 분야 단어 선택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다중체크 가능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8F8351-C933-4929-9FE0-CC5972DA0331}"/>
              </a:ext>
            </a:extLst>
          </p:cNvPr>
          <p:cNvSpPr txBox="1"/>
          <p:nvPr/>
        </p:nvSpPr>
        <p:spPr>
          <a:xfrm>
            <a:off x="9168399" y="28476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307F27-401F-4A8F-AFB7-B08F5B2D2EEB}"/>
              </a:ext>
            </a:extLst>
          </p:cNvPr>
          <p:cNvSpPr txBox="1"/>
          <p:nvPr/>
        </p:nvSpPr>
        <p:spPr>
          <a:xfrm>
            <a:off x="9657729" y="2266271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MYPAGE_005</a:t>
            </a:r>
            <a:r>
              <a:rPr lang="ko-KR" altLang="en-US" sz="1100" dirty="0"/>
              <a:t>로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120047-5117-471D-B51D-632B81DA4528}"/>
              </a:ext>
            </a:extLst>
          </p:cNvPr>
          <p:cNvSpPr txBox="1"/>
          <p:nvPr/>
        </p:nvSpPr>
        <p:spPr>
          <a:xfrm>
            <a:off x="9657729" y="2845320"/>
            <a:ext cx="1888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MYPAGE_002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</a:p>
        </p:txBody>
      </p:sp>
      <p:sp>
        <p:nvSpPr>
          <p:cNvPr id="32" name="왼쪽 중괄호 31">
            <a:extLst>
              <a:ext uri="{FF2B5EF4-FFF2-40B4-BE49-F238E27FC236}">
                <a16:creationId xmlns:a16="http://schemas.microsoft.com/office/drawing/2014/main" id="{65524643-0328-432D-8D09-E2BCEF92AC8C}"/>
              </a:ext>
            </a:extLst>
          </p:cNvPr>
          <p:cNvSpPr/>
          <p:nvPr/>
        </p:nvSpPr>
        <p:spPr>
          <a:xfrm flipH="1">
            <a:off x="5721159" y="2099885"/>
            <a:ext cx="416712" cy="2523264"/>
          </a:xfrm>
          <a:prstGeom prst="leftBrace">
            <a:avLst>
              <a:gd name="adj1" fmla="val 27976"/>
              <a:gd name="adj2" fmla="val 4672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833410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0BDD98DD-6196-4674-AF8B-E5C533A1E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5" y="912487"/>
            <a:ext cx="2576969" cy="558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MYPAGE_004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6B9C69-AB04-472A-8319-71F8D40F9655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관심분야 설정 전체선택 화면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A3A1D8-5F13-4DB2-88E0-55678F5293E7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관심분야 설정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522519241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D116E5AC-4BB7-4048-A4E9-586073812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27792"/>
            <a:ext cx="2576970" cy="558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MYPAGE_005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5A2160E-F489-48CD-B90F-F86F8BCC5ED8}"/>
              </a:ext>
            </a:extLst>
          </p:cNvPr>
          <p:cNvSpPr/>
          <p:nvPr/>
        </p:nvSpPr>
        <p:spPr>
          <a:xfrm>
            <a:off x="5680519" y="505204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BA92878-BC98-4D2E-A284-9C7564EED186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92E84C7-882E-4EBF-AE3C-63900618392D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835EE-9A02-4AF5-BD84-425E2BE863F6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03AEFC-1EAF-4A9C-89CA-9D03916EA367}"/>
              </a:ext>
            </a:extLst>
          </p:cNvPr>
          <p:cNvSpPr txBox="1"/>
          <p:nvPr/>
        </p:nvSpPr>
        <p:spPr>
          <a:xfrm>
            <a:off x="9657729" y="1111172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MYPAGE_002</a:t>
            </a:r>
            <a:r>
              <a:rPr lang="ko-KR" altLang="en-US" sz="1100" dirty="0"/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64E833-8344-436A-81C4-330BBE6F0D93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관심분야 설정 완료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2B3F3C-0662-4949-83A9-CA04BCA06F1F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관심분야 설정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50139081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C95BEEE2-B92D-441F-8250-3462EA712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9" y="927817"/>
            <a:ext cx="2576965" cy="557998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회원정보 수정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MYPAGE_006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7E580-4FD1-40C4-9F4A-2E5D1589C2E2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회원정보 수정</a:t>
            </a:r>
            <a:endParaRPr lang="en-US" altLang="ko-KR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8B12C7A-E859-43A3-BBBB-C13427ABDDD8}"/>
              </a:ext>
            </a:extLst>
          </p:cNvPr>
          <p:cNvSpPr/>
          <p:nvPr/>
        </p:nvSpPr>
        <p:spPr>
          <a:xfrm>
            <a:off x="5622317" y="5123626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5F5FBAF-3A3C-4409-85C4-1E2299AD9472}"/>
              </a:ext>
            </a:extLst>
          </p:cNvPr>
          <p:cNvSpPr/>
          <p:nvPr/>
        </p:nvSpPr>
        <p:spPr>
          <a:xfrm>
            <a:off x="5622317" y="579171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4884F02-7CC3-4212-A54B-D91D3AFC6F61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F04CABE-A587-4A43-9E61-456E64C796E1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0A9B617-F7E7-4681-8BA5-A35D5A384DBB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1BAA9F-97AC-4598-9554-38E2B90D2BA5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ACA79C-4BDA-4626-B8B3-0ABFB8243670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8309CF-437C-4C00-B752-409A781BE252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9455FB-5F4D-4BB6-B120-17AB770A38A4}"/>
              </a:ext>
            </a:extLst>
          </p:cNvPr>
          <p:cNvSpPr txBox="1"/>
          <p:nvPr/>
        </p:nvSpPr>
        <p:spPr>
          <a:xfrm>
            <a:off x="9168399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F45EF7-B2A0-4747-8310-6D01A3FD43F8}"/>
              </a:ext>
            </a:extLst>
          </p:cNvPr>
          <p:cNvSpPr txBox="1"/>
          <p:nvPr/>
        </p:nvSpPr>
        <p:spPr>
          <a:xfrm>
            <a:off x="9657729" y="1111172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MYPAGE_007</a:t>
            </a:r>
            <a:r>
              <a:rPr lang="ko-KR" altLang="en-US" sz="1100" dirty="0"/>
              <a:t>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682FBF-3715-4ED4-82EC-5750895AE8E7}"/>
              </a:ext>
            </a:extLst>
          </p:cNvPr>
          <p:cNvSpPr txBox="1"/>
          <p:nvPr/>
        </p:nvSpPr>
        <p:spPr>
          <a:xfrm>
            <a:off x="9657729" y="1690222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MYPAGE_002</a:t>
            </a:r>
            <a:r>
              <a:rPr lang="ko-KR" altLang="en-US" sz="110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18024580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1948356" y="1473901"/>
            <a:ext cx="8439304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576D17-680F-4AE7-9003-536845D488C9}"/>
              </a:ext>
            </a:extLst>
          </p:cNvPr>
          <p:cNvSpPr txBox="1"/>
          <p:nvPr/>
        </p:nvSpPr>
        <p:spPr>
          <a:xfrm>
            <a:off x="1955872" y="1494531"/>
            <a:ext cx="84317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3399"/>
                </a:solidFill>
                <a:latin typeface="+mn-ea"/>
              </a:rPr>
              <a:t>Back-end</a:t>
            </a:r>
          </a:p>
          <a:p>
            <a:r>
              <a:rPr lang="en-US" altLang="ko-KR" sz="1400" dirty="0">
                <a:latin typeface="+mn-ea"/>
              </a:rPr>
              <a:t>1 . </a:t>
            </a:r>
            <a:r>
              <a:rPr lang="ko-KR" altLang="en-US" sz="1400" b="1" u="sng" dirty="0">
                <a:latin typeface="+mn-ea"/>
              </a:rPr>
              <a:t>영어뉴스 데이터수집</a:t>
            </a:r>
            <a:r>
              <a:rPr lang="en-US" altLang="ko-KR" sz="1400" b="1" u="sng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사용자가 선택한 영어뉴스사의 헤드라인기사를 </a:t>
            </a:r>
            <a:r>
              <a:rPr lang="en-US" altLang="ko-KR" sz="1400" dirty="0">
                <a:latin typeface="+mn-ea"/>
              </a:rPr>
              <a:t>JAVA</a:t>
            </a:r>
            <a:r>
              <a:rPr lang="ko-KR" altLang="en-US" sz="1400" dirty="0">
                <a:latin typeface="+mn-ea"/>
              </a:rPr>
              <a:t> 라이브러리 </a:t>
            </a:r>
            <a:r>
              <a:rPr lang="en-US" altLang="ko-KR" sz="1400" dirty="0" err="1">
                <a:latin typeface="+mn-ea"/>
              </a:rPr>
              <a:t>Jsoup</a:t>
            </a:r>
            <a:r>
              <a:rPr lang="ko-KR" altLang="en-US" sz="1400" dirty="0">
                <a:latin typeface="+mn-ea"/>
              </a:rPr>
              <a:t>을 이용한 </a:t>
            </a:r>
            <a:r>
              <a:rPr lang="ko-KR" altLang="en-US" sz="1400" dirty="0" err="1">
                <a:latin typeface="+mn-ea"/>
              </a:rPr>
              <a:t>웹크롤링을</a:t>
            </a:r>
            <a:r>
              <a:rPr lang="ko-KR" altLang="en-US" sz="1400" dirty="0">
                <a:latin typeface="+mn-ea"/>
              </a:rPr>
              <a:t> 활용하여 </a:t>
            </a:r>
            <a:r>
              <a:rPr lang="en-US" altLang="ko-KR" sz="1400" dirty="0">
                <a:latin typeface="+mn-ea"/>
              </a:rPr>
              <a:t>Redis(</a:t>
            </a:r>
            <a:r>
              <a:rPr lang="ko-KR" altLang="en-US" sz="1400" dirty="0">
                <a:latin typeface="+mn-ea"/>
              </a:rPr>
              <a:t>기한만료 데이터베이스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에 저장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2 . </a:t>
            </a:r>
            <a:r>
              <a:rPr lang="ko-KR" altLang="en-US" sz="1400" b="1" u="sng" dirty="0">
                <a:latin typeface="+mn-ea"/>
              </a:rPr>
              <a:t>빅데이터 분석</a:t>
            </a:r>
            <a:r>
              <a:rPr lang="ko-KR" altLang="en-US" sz="1400" u="sng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사용자의 이전학습 및 저장된 데이터를 바탕으로 영어학습 컨텐츠를 제공함 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3 . </a:t>
            </a:r>
            <a:r>
              <a:rPr lang="ko-KR" altLang="en-US" sz="1400" b="1" u="sng" dirty="0">
                <a:latin typeface="+mn-ea"/>
              </a:rPr>
              <a:t>뉴스기사 분석 및 번역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뉴스에서 수집한 유용한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단어 및 표현을 자연어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처리를 통하여 사용자에 맞게 추출하고</a:t>
            </a:r>
            <a:r>
              <a:rPr lang="en-US" altLang="ko-KR" sz="1400" dirty="0">
                <a:latin typeface="+mn-ea"/>
              </a:rPr>
              <a:t> Papago</a:t>
            </a:r>
            <a:r>
              <a:rPr lang="ko-KR" altLang="en-US" sz="1400" dirty="0">
                <a:latin typeface="+mn-ea"/>
              </a:rPr>
              <a:t>를 활용하여 기사의 한글번역을 제공 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5 . </a:t>
            </a:r>
            <a:r>
              <a:rPr lang="ko-KR" altLang="en-US" sz="1400" b="1" u="sng" dirty="0">
                <a:latin typeface="+mn-ea"/>
              </a:rPr>
              <a:t>사용자 발음</a:t>
            </a:r>
            <a:r>
              <a:rPr lang="en-US" altLang="ko-KR" sz="1400" b="1" u="sng" dirty="0">
                <a:latin typeface="+mn-ea"/>
              </a:rPr>
              <a:t>/</a:t>
            </a:r>
            <a:r>
              <a:rPr lang="ko-KR" altLang="en-US" sz="1400" b="1" u="sng" dirty="0">
                <a:latin typeface="+mn-ea"/>
              </a:rPr>
              <a:t>강세 분석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사용자가 등록한 영어녹음의 발음과 원어민의 발음을 음정 및 강세를 이용한 알고리즘으로 비교 분석하여 사용자에게 교정 방향을 제시함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6 . </a:t>
            </a:r>
            <a:r>
              <a:rPr lang="ko-KR" altLang="en-US" sz="1400" b="1" u="sng" dirty="0">
                <a:latin typeface="+mn-ea"/>
              </a:rPr>
              <a:t>사용자정보 및 학습정보 </a:t>
            </a:r>
            <a:r>
              <a:rPr lang="en-US" altLang="ko-KR" sz="1400" b="1" u="sng" dirty="0">
                <a:latin typeface="+mn-ea"/>
              </a:rPr>
              <a:t>DB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사용자의 영어난이도의 기본정보와 이전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학습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내용을 </a:t>
            </a:r>
            <a:r>
              <a:rPr lang="en-US" altLang="ko-KR" sz="1400" dirty="0">
                <a:latin typeface="+mn-ea"/>
              </a:rPr>
              <a:t>MySQL</a:t>
            </a:r>
            <a:r>
              <a:rPr lang="ko-KR" altLang="en-US" sz="1400" dirty="0">
                <a:latin typeface="+mn-ea"/>
              </a:rPr>
              <a:t> 데이터베이스에 저장함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7 . </a:t>
            </a:r>
            <a:r>
              <a:rPr lang="ko-KR" altLang="en-US" sz="1400" b="1" u="sng" dirty="0">
                <a:latin typeface="+mn-ea"/>
              </a:rPr>
              <a:t>기사추출정보 및 영어학습 정보 </a:t>
            </a:r>
            <a:r>
              <a:rPr lang="en-US" altLang="ko-KR" sz="1400" b="1" u="sng" dirty="0">
                <a:latin typeface="+mn-ea"/>
              </a:rPr>
              <a:t>DB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영어기사에서 추출한 영어 데이터와 계속 저장되는 중요 영단어 및 주요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>
                <a:latin typeface="+mn-ea"/>
              </a:rPr>
              <a:t>문장을 빅데이터화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하기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위해 </a:t>
            </a:r>
            <a:r>
              <a:rPr lang="en-US" altLang="ko-KR" sz="1400" dirty="0">
                <a:latin typeface="+mn-ea"/>
              </a:rPr>
              <a:t>MongoDB</a:t>
            </a:r>
            <a:r>
              <a:rPr lang="ko-KR" altLang="en-US" sz="1400" dirty="0">
                <a:latin typeface="+mn-ea"/>
              </a:rPr>
              <a:t>를 활용하여 데이터베이스를 구축함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D50AF4-535A-4DE4-96B5-B767A81DDEC2}"/>
              </a:ext>
            </a:extLst>
          </p:cNvPr>
          <p:cNvSpPr txBox="1"/>
          <p:nvPr/>
        </p:nvSpPr>
        <p:spPr>
          <a:xfrm>
            <a:off x="1948356" y="4117607"/>
            <a:ext cx="800109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3399"/>
                </a:solidFill>
                <a:latin typeface="+mn-ea"/>
              </a:rPr>
              <a:t>Front-end</a:t>
            </a:r>
          </a:p>
          <a:p>
            <a:r>
              <a:rPr lang="en-US" altLang="ko-KR" sz="1400" dirty="0">
                <a:latin typeface="+mn-ea"/>
              </a:rPr>
              <a:t>8 . </a:t>
            </a:r>
            <a:r>
              <a:rPr lang="ko-KR" altLang="en-US" sz="1400" b="1" u="sng" dirty="0">
                <a:latin typeface="+mn-ea"/>
              </a:rPr>
              <a:t>학습 컨텐츠 제공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영어뉴스에서 추출한 중요한 영단어 및 주요한 표현 등을 문제화 하여 영어학습을 제공하고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사용자의 발음 및 강세에 대한 분석자료를 제공함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9 . </a:t>
            </a:r>
            <a:r>
              <a:rPr lang="ko-KR" altLang="en-US" sz="1400" b="1" u="sng" dirty="0">
                <a:latin typeface="+mn-ea"/>
              </a:rPr>
              <a:t>사용자 데이터 요청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사용자가 원하는 영어뉴스기사를 선택할 수 있게 하여 사용자가 원하는 맞춤형 영어학습을 제공함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10 . </a:t>
            </a:r>
            <a:r>
              <a:rPr lang="en-US" altLang="ko-KR" sz="1400" b="1" u="sng" dirty="0">
                <a:latin typeface="+mn-ea"/>
              </a:rPr>
              <a:t>Web</a:t>
            </a:r>
            <a:r>
              <a:rPr lang="ko-KR" altLang="en-US" sz="1400" b="1" u="sng" dirty="0">
                <a:latin typeface="+mn-ea"/>
              </a:rPr>
              <a:t> </a:t>
            </a:r>
            <a:r>
              <a:rPr lang="en-US" altLang="ko-KR" sz="1400" b="1" u="sng" dirty="0">
                <a:latin typeface="+mn-ea"/>
              </a:rPr>
              <a:t>Server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반응형 웹을 통하여 모바일 앱 또는 웹의 환경에 제한없이 사용자가 쉽게 학습할 수 있게 </a:t>
            </a:r>
            <a:r>
              <a:rPr lang="ko-KR" altLang="en-US" sz="1400" dirty="0" err="1">
                <a:latin typeface="+mn-ea"/>
              </a:rPr>
              <a:t>시각화하여</a:t>
            </a:r>
            <a:r>
              <a:rPr lang="ko-KR" altLang="en-US" sz="1400" dirty="0">
                <a:latin typeface="+mn-ea"/>
              </a:rPr>
              <a:t> 보여줌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2" name="막힌 원호 11">
            <a:extLst>
              <a:ext uri="{FF2B5EF4-FFF2-40B4-BE49-F238E27FC236}">
                <a16:creationId xmlns:a16="http://schemas.microsoft.com/office/drawing/2014/main" id="{EED7B10D-9319-4D37-8ACC-468638BB73B4}"/>
              </a:ext>
            </a:extLst>
          </p:cNvPr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37DA21-D59D-4640-B70F-BB103E85E1E4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BAC4624-FBFB-47A6-82D0-70F7362AD7E7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제목 12">
            <a:extLst>
              <a:ext uri="{FF2B5EF4-FFF2-40B4-BE49-F238E27FC236}">
                <a16:creationId xmlns:a16="http://schemas.microsoft.com/office/drawing/2014/main" id="{F36848D8-B9D1-4957-B966-11D54DDCA200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서비스구성도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(2)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11E9866D-9C62-4CB1-8C11-444A561B0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F459FDB3-5133-422D-B379-0C436D836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14DC600-1FFA-4098-AD69-EA0EC3ED979A}"/>
              </a:ext>
            </a:extLst>
          </p:cNvPr>
          <p:cNvCxnSpPr>
            <a:cxnSpLocks/>
          </p:cNvCxnSpPr>
          <p:nvPr/>
        </p:nvCxnSpPr>
        <p:spPr>
          <a:xfrm>
            <a:off x="298912" y="541195"/>
            <a:ext cx="327649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막힌 원호 20">
            <a:extLst>
              <a:ext uri="{FF2B5EF4-FFF2-40B4-BE49-F238E27FC236}">
                <a16:creationId xmlns:a16="http://schemas.microsoft.com/office/drawing/2014/main" id="{06AF8BD1-A9B4-460D-9784-F83ACE69F37E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AEA4A542-A05C-4985-8DA9-EEFD91CC5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50" y="912487"/>
            <a:ext cx="2576971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회원정보 수정 완료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MYPAGE_007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7E580-4FD1-40C4-9F4A-2E5D1589C2E2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회원정보 수정</a:t>
            </a:r>
            <a:endParaRPr lang="en-US" altLang="ko-KR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5A1B010-8172-4D4F-869D-A67F6A9D071F}"/>
              </a:ext>
            </a:extLst>
          </p:cNvPr>
          <p:cNvSpPr/>
          <p:nvPr/>
        </p:nvSpPr>
        <p:spPr>
          <a:xfrm>
            <a:off x="5680519" y="505204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623450-C90D-4513-A403-60BD474706D1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CB6B62-24AE-493E-8C7D-920BD1641321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552E2-7D6C-45ED-9B83-13C86F18F970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81D6A5-AA1F-4C76-907C-0D32AAB999F1}"/>
              </a:ext>
            </a:extLst>
          </p:cNvPr>
          <p:cNvSpPr txBox="1"/>
          <p:nvPr/>
        </p:nvSpPr>
        <p:spPr>
          <a:xfrm>
            <a:off x="9657729" y="1111172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MYPAGE_002</a:t>
            </a:r>
            <a:r>
              <a:rPr lang="ko-KR" altLang="en-US" sz="1100" dirty="0"/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2752143348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E940E717-8C70-441C-8975-85E225A3C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3" y="927792"/>
            <a:ext cx="2576971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변경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MYPAGE_008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7E580-4FD1-40C4-9F4A-2E5D1589C2E2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변경</a:t>
            </a:r>
            <a:endParaRPr lang="en-US" altLang="ko-KR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53C4D8C-2D33-4FA5-B6D8-8FCF1613AF84}"/>
              </a:ext>
            </a:extLst>
          </p:cNvPr>
          <p:cNvSpPr/>
          <p:nvPr/>
        </p:nvSpPr>
        <p:spPr>
          <a:xfrm>
            <a:off x="5797220" y="203785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F95DC8E-8F15-41C1-92C5-F186A055642F}"/>
              </a:ext>
            </a:extLst>
          </p:cNvPr>
          <p:cNvSpPr/>
          <p:nvPr/>
        </p:nvSpPr>
        <p:spPr>
          <a:xfrm>
            <a:off x="5789325" y="387590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9A1BD47-3AFD-4F7C-BB5E-606E07C01D27}"/>
              </a:ext>
            </a:extLst>
          </p:cNvPr>
          <p:cNvSpPr/>
          <p:nvPr/>
        </p:nvSpPr>
        <p:spPr>
          <a:xfrm>
            <a:off x="5553238" y="5713949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B264A2E-606D-4A57-B0E9-CB76480A49E5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DD941CD-7E2B-412C-897A-4DE182CD3AB0}"/>
              </a:ext>
            </a:extLst>
          </p:cNvPr>
          <p:cNvCxnSpPr/>
          <p:nvPr/>
        </p:nvCxnSpPr>
        <p:spPr>
          <a:xfrm>
            <a:off x="9168384" y="2278368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CECA8CB-85A2-4EBA-BB0A-45CBEF75EF0F}"/>
              </a:ext>
            </a:extLst>
          </p:cNvPr>
          <p:cNvCxnSpPr/>
          <p:nvPr/>
        </p:nvCxnSpPr>
        <p:spPr>
          <a:xfrm>
            <a:off x="9168384" y="2855952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CE17097-D7F9-496C-8134-DAE6D62BE5E7}"/>
              </a:ext>
            </a:extLst>
          </p:cNvPr>
          <p:cNvCxnSpPr/>
          <p:nvPr/>
        </p:nvCxnSpPr>
        <p:spPr>
          <a:xfrm>
            <a:off x="9168384" y="3429000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B43D3E7-752F-41BF-A553-BE0D5CCDCA9A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FAA18-FFBD-49D2-8762-19197BD9B490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A01E0C-A785-4DB0-AE9F-40A70E7F351E}"/>
              </a:ext>
            </a:extLst>
          </p:cNvPr>
          <p:cNvSpPr txBox="1"/>
          <p:nvPr/>
        </p:nvSpPr>
        <p:spPr>
          <a:xfrm>
            <a:off x="9168399" y="2278368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63B466-8D20-436C-8F4A-75C607F23379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FAF94B-4E26-4381-9BFF-5FEA38DEC1D7}"/>
              </a:ext>
            </a:extLst>
          </p:cNvPr>
          <p:cNvSpPr txBox="1"/>
          <p:nvPr/>
        </p:nvSpPr>
        <p:spPr>
          <a:xfrm>
            <a:off x="9168399" y="2851416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574DA0-DAF9-4B01-8EF1-FCD816FE339B}"/>
              </a:ext>
            </a:extLst>
          </p:cNvPr>
          <p:cNvSpPr txBox="1"/>
          <p:nvPr/>
        </p:nvSpPr>
        <p:spPr>
          <a:xfrm>
            <a:off x="9647712" y="2271485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AC953F-99C2-4AB5-9502-C6A81DF4CB0C}"/>
              </a:ext>
            </a:extLst>
          </p:cNvPr>
          <p:cNvSpPr txBox="1"/>
          <p:nvPr/>
        </p:nvSpPr>
        <p:spPr>
          <a:xfrm>
            <a:off x="9647712" y="2849069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C45D07-C4C2-4FF6-BABB-D5627085971A}"/>
              </a:ext>
            </a:extLst>
          </p:cNvPr>
          <p:cNvSpPr txBox="1"/>
          <p:nvPr/>
        </p:nvSpPr>
        <p:spPr>
          <a:xfrm>
            <a:off x="9168385" y="1116520"/>
            <a:ext cx="594472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85B90A-31F1-4166-B8DF-7735D346C0E9}"/>
              </a:ext>
            </a:extLst>
          </p:cNvPr>
          <p:cNvSpPr txBox="1"/>
          <p:nvPr/>
        </p:nvSpPr>
        <p:spPr>
          <a:xfrm>
            <a:off x="9168385" y="1692569"/>
            <a:ext cx="594472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902F6-62B6-4D2B-81EA-99EDC373BD5E}"/>
              </a:ext>
            </a:extLst>
          </p:cNvPr>
          <p:cNvSpPr txBox="1"/>
          <p:nvPr/>
        </p:nvSpPr>
        <p:spPr>
          <a:xfrm>
            <a:off x="9657715" y="1111172"/>
            <a:ext cx="1773242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현재 비밀번호와 불일치 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확인 버튼 비활성화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MYPAGE_009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C7338E-A00E-42A9-BF45-5C3E97CCA7A5}"/>
              </a:ext>
            </a:extLst>
          </p:cNvPr>
          <p:cNvSpPr txBox="1"/>
          <p:nvPr/>
        </p:nvSpPr>
        <p:spPr>
          <a:xfrm>
            <a:off x="9657729" y="1690222"/>
            <a:ext cx="1640193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현재 비밀번호와 일치 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MYPAGE_010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2B6CAD-BC55-4923-885E-28AD5146B56B}"/>
              </a:ext>
            </a:extLst>
          </p:cNvPr>
          <p:cNvSpPr txBox="1"/>
          <p:nvPr/>
        </p:nvSpPr>
        <p:spPr>
          <a:xfrm>
            <a:off x="9657715" y="2266271"/>
            <a:ext cx="1507144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새 비밀번호 불일치 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확인 버튼 비활성화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MYPAGE_011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F6FFD5-E865-448B-8BED-A2925990A8CE}"/>
              </a:ext>
            </a:extLst>
          </p:cNvPr>
          <p:cNvSpPr txBox="1"/>
          <p:nvPr/>
        </p:nvSpPr>
        <p:spPr>
          <a:xfrm>
            <a:off x="9657715" y="2845320"/>
            <a:ext cx="1507144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새 비밀번호 일치 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MYPAGE_012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endParaRPr lang="ko-KR" altLang="en-US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1BCE31-F34A-4B21-B6B5-8E1BAAA6B36A}"/>
              </a:ext>
            </a:extLst>
          </p:cNvPr>
          <p:cNvSpPr txBox="1"/>
          <p:nvPr/>
        </p:nvSpPr>
        <p:spPr>
          <a:xfrm>
            <a:off x="9168385" y="2264804"/>
            <a:ext cx="594472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788668-8DF2-40BF-8383-E6178227F810}"/>
              </a:ext>
            </a:extLst>
          </p:cNvPr>
          <p:cNvSpPr txBox="1"/>
          <p:nvPr/>
        </p:nvSpPr>
        <p:spPr>
          <a:xfrm>
            <a:off x="9168385" y="2840853"/>
            <a:ext cx="594472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5BC115-4AB3-4DDB-99A6-1544D45AC702}"/>
              </a:ext>
            </a:extLst>
          </p:cNvPr>
          <p:cNvSpPr txBox="1"/>
          <p:nvPr/>
        </p:nvSpPr>
        <p:spPr>
          <a:xfrm>
            <a:off x="9647712" y="342811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1003CD-4E8D-4253-86FD-9AB85D787515}"/>
              </a:ext>
            </a:extLst>
          </p:cNvPr>
          <p:cNvSpPr txBox="1"/>
          <p:nvPr/>
        </p:nvSpPr>
        <p:spPr>
          <a:xfrm>
            <a:off x="9168399" y="3423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09CD67-62B5-46F5-AE86-0389D9FBAE24}"/>
              </a:ext>
            </a:extLst>
          </p:cNvPr>
          <p:cNvSpPr txBox="1"/>
          <p:nvPr/>
        </p:nvSpPr>
        <p:spPr>
          <a:xfrm>
            <a:off x="9657729" y="3418436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50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50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050" dirty="0"/>
              <a:t>MYPAGE_002</a:t>
            </a:r>
            <a:r>
              <a:rPr lang="ko-KR" altLang="en-US" sz="105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572223661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FB0F2AA8-9A14-4334-A81C-05791E2D1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3" y="927792"/>
            <a:ext cx="2576971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비밀번호 오류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MYPAGE_009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7E580-4FD1-40C4-9F4A-2E5D1589C2E2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변경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239123650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EF7F8ECE-8721-4070-A319-33380633C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50" y="927792"/>
            <a:ext cx="2576971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비밀번호 일치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MYPAGE_010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7E580-4FD1-40C4-9F4A-2E5D1589C2E2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변경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727353009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0C3A9FE8-C70E-4254-83AF-D4DB3A5EE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36" y="912487"/>
            <a:ext cx="2576970" cy="558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MYPAGE_011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B2FE60-A0F1-4EE2-B93B-735FD34A5B1C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 오류 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F09693-57AC-4338-89F6-EC42BF3FDE9A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변경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32891081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50A2D2D7-F888-4EC9-BF01-59FAF2888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3" y="912487"/>
            <a:ext cx="2576971" cy="558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MYPAGE_012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09F649-B47C-4A80-AFC8-B3DDDADDCBC9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 완료 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996E8E-9C9A-4202-B453-8768A2CF41DE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변경</a:t>
            </a:r>
            <a:endParaRPr lang="en-US" altLang="ko-KR" sz="12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0F5CC9A-0071-4617-AC19-525E7EF9938D}"/>
              </a:ext>
            </a:extLst>
          </p:cNvPr>
          <p:cNvSpPr/>
          <p:nvPr/>
        </p:nvSpPr>
        <p:spPr>
          <a:xfrm>
            <a:off x="5542016" y="495750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FB965-8B2E-4927-AFE7-17D60E28FCEA}"/>
              </a:ext>
            </a:extLst>
          </p:cNvPr>
          <p:cNvSpPr txBox="1"/>
          <p:nvPr/>
        </p:nvSpPr>
        <p:spPr>
          <a:xfrm>
            <a:off x="9168399" y="111746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6AA3C1-D30A-498E-AA90-C7C4F78FD3D1}"/>
              </a:ext>
            </a:extLst>
          </p:cNvPr>
          <p:cNvSpPr txBox="1"/>
          <p:nvPr/>
        </p:nvSpPr>
        <p:spPr>
          <a:xfrm>
            <a:off x="9657729" y="1112116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MYPAGE_013</a:t>
            </a:r>
            <a:r>
              <a:rPr lang="ko-KR" altLang="en-US" sz="110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474514941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1D63C3AE-9A84-453F-B7D4-BDD049EF9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50" y="927792"/>
            <a:ext cx="2576971" cy="558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MYPAGE_013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A1A994-499E-4E10-A7AB-CB2578B396CA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변경 완료 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97A58-F2AA-4AFF-A006-EB851E47EC2C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비밀번호 변경</a:t>
            </a:r>
            <a:endParaRPr lang="en-US" altLang="ko-KR" sz="12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FDB6B5B-176B-44C2-B7C5-BDE0479A7A7D}"/>
              </a:ext>
            </a:extLst>
          </p:cNvPr>
          <p:cNvSpPr/>
          <p:nvPr/>
        </p:nvSpPr>
        <p:spPr>
          <a:xfrm>
            <a:off x="5622317" y="4974091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A777E-BE55-4D27-A309-482315C477C3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D6BA471-3D45-48B9-A2D2-E5E0325D4DDE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2836F5-514F-434D-B22F-A0D29B06B3DC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EF1273-1A7E-4366-9491-00811E9377F6}"/>
              </a:ext>
            </a:extLst>
          </p:cNvPr>
          <p:cNvSpPr txBox="1"/>
          <p:nvPr/>
        </p:nvSpPr>
        <p:spPr>
          <a:xfrm>
            <a:off x="9657729" y="1111172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MYPAGE_002</a:t>
            </a:r>
            <a:r>
              <a:rPr lang="ko-KR" altLang="en-US" sz="110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968978031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146C44D7-559A-421B-B7B7-158DB7EB7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3" y="927792"/>
            <a:ext cx="2576971" cy="558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 탈퇴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MYPAGE_014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7E580-4FD1-40C4-9F4A-2E5D1589C2E2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 탈퇴</a:t>
            </a:r>
            <a:endParaRPr lang="en-US" altLang="ko-KR" sz="12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4DB0815-4EBE-49ED-B9CF-56F6BC76FE66}"/>
              </a:ext>
            </a:extLst>
          </p:cNvPr>
          <p:cNvCxnSpPr/>
          <p:nvPr/>
        </p:nvCxnSpPr>
        <p:spPr>
          <a:xfrm>
            <a:off x="9168384" y="1700784"/>
            <a:ext cx="2852688" cy="0"/>
          </a:xfrm>
          <a:prstGeom prst="line">
            <a:avLst/>
          </a:prstGeom>
          <a:ln w="3810" algn="ctr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48E60D-42A4-4330-8015-F3819559B938}"/>
              </a:ext>
            </a:extLst>
          </p:cNvPr>
          <p:cNvSpPr txBox="1"/>
          <p:nvPr/>
        </p:nvSpPr>
        <p:spPr>
          <a:xfrm>
            <a:off x="9168399" y="1700784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endParaRPr lang="en-US" altLang="ko-KR" sz="18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F020D5-2416-4B2C-841B-452A0A314EE8}"/>
              </a:ext>
            </a:extLst>
          </p:cNvPr>
          <p:cNvSpPr txBox="1"/>
          <p:nvPr/>
        </p:nvSpPr>
        <p:spPr>
          <a:xfrm>
            <a:off x="9647712" y="1120853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6802B-0CF6-4A36-83A8-35A180DB039E}"/>
              </a:ext>
            </a:extLst>
          </p:cNvPr>
          <p:cNvSpPr txBox="1"/>
          <p:nvPr/>
        </p:nvSpPr>
        <p:spPr>
          <a:xfrm>
            <a:off x="9647712" y="1698437"/>
            <a:ext cx="2356800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>
              <a:defRPr lang="ko-KR" altLang="en-US"/>
            </a:pPr>
            <a:endParaRPr lang="ko-KR" altLang="en-US" sz="1067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DC9921-A39B-41F4-9105-AA5420DDFA7D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434D11-3C9F-4404-9CC2-547A7496A94A}"/>
              </a:ext>
            </a:extLst>
          </p:cNvPr>
          <p:cNvSpPr txBox="1"/>
          <p:nvPr/>
        </p:nvSpPr>
        <p:spPr>
          <a:xfrm>
            <a:off x="9168399" y="1692569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6807C6-36A7-4813-9567-CEB6671951D9}"/>
              </a:ext>
            </a:extLst>
          </p:cNvPr>
          <p:cNvSpPr txBox="1"/>
          <p:nvPr/>
        </p:nvSpPr>
        <p:spPr>
          <a:xfrm>
            <a:off x="9657729" y="1111186"/>
            <a:ext cx="1986441" cy="590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‘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탈퇴를 확인합니다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‘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와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 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일치 시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확인 버튼 활성화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ko-KR" sz="1100" dirty="0"/>
              <a:t>MYPAGE_015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ko-KR" alt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27295A-DB49-4A48-B460-C8BD97CB0F93}"/>
              </a:ext>
            </a:extLst>
          </p:cNvPr>
          <p:cNvSpPr txBox="1"/>
          <p:nvPr/>
        </p:nvSpPr>
        <p:spPr>
          <a:xfrm>
            <a:off x="9657729" y="1690222"/>
            <a:ext cx="19046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클릭 </a:t>
            </a:r>
            <a:r>
              <a:rPr lang="en-US" altLang="ko-KR" sz="1100" dirty="0"/>
              <a:t>: MYPAGE_002</a:t>
            </a:r>
            <a:r>
              <a:rPr lang="ko-KR" altLang="en-US" sz="1100" dirty="0"/>
              <a:t>로 이동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0B38E5-7F5E-4BEA-8437-BDD4D4730962}"/>
              </a:ext>
            </a:extLst>
          </p:cNvPr>
          <p:cNvSpPr/>
          <p:nvPr/>
        </p:nvSpPr>
        <p:spPr>
          <a:xfrm>
            <a:off x="5808439" y="4405078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B647B39-52CB-4FA0-87E7-A20847E55577}"/>
              </a:ext>
            </a:extLst>
          </p:cNvPr>
          <p:cNvSpPr/>
          <p:nvPr/>
        </p:nvSpPr>
        <p:spPr>
          <a:xfrm>
            <a:off x="5615399" y="577191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902729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B9E4260A-6CDB-40F7-90A2-EFDC77A329C0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 탈퇴 확인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MYPAGE_015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1759ECA-E7EF-4315-AD39-AE7F551C6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43" y="922535"/>
            <a:ext cx="2576971" cy="55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198010-B5EC-43BB-9E00-8CFED470387F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 탈퇴</a:t>
            </a:r>
            <a:endParaRPr lang="en-US" altLang="ko-KR" sz="12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1184F71-50FF-4D5F-865A-E3F6C9EC3607}"/>
              </a:ext>
            </a:extLst>
          </p:cNvPr>
          <p:cNvSpPr/>
          <p:nvPr/>
        </p:nvSpPr>
        <p:spPr>
          <a:xfrm>
            <a:off x="5622317" y="5172470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F68CFE-858C-42EF-A52B-BA7F5D58CBE8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910AD2-D374-4623-8521-47826B3C0250}"/>
              </a:ext>
            </a:extLst>
          </p:cNvPr>
          <p:cNvSpPr txBox="1"/>
          <p:nvPr/>
        </p:nvSpPr>
        <p:spPr>
          <a:xfrm>
            <a:off x="9657729" y="1111172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MYPAGE_016</a:t>
            </a:r>
            <a:r>
              <a:rPr lang="ko-KR" altLang="en-US" sz="110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825432357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81A7447D-91E8-47B8-971B-3FE683430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050" y="912487"/>
            <a:ext cx="2576971" cy="558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E80A6C-B866-4866-8D69-4E5BEC7C955F}"/>
              </a:ext>
            </a:extLst>
          </p:cNvPr>
          <p:cNvSpPr txBox="1"/>
          <p:nvPr/>
        </p:nvSpPr>
        <p:spPr>
          <a:xfrm>
            <a:off x="8713861" y="356491"/>
            <a:ext cx="1048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623373-B52E-4F19-ABD8-2E52BDB72EDA}"/>
              </a:ext>
            </a:extLst>
          </p:cNvPr>
          <p:cNvSpPr txBox="1"/>
          <p:nvPr/>
        </p:nvSpPr>
        <p:spPr>
          <a:xfrm>
            <a:off x="10626472" y="377879"/>
            <a:ext cx="144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MYPAGE_016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E9E40-F530-4D05-AE84-A26BE4FFFDDA}"/>
              </a:ext>
            </a:extLst>
          </p:cNvPr>
          <p:cNvSpPr/>
          <p:nvPr/>
        </p:nvSpPr>
        <p:spPr>
          <a:xfrm>
            <a:off x="3519050" y="927792"/>
            <a:ext cx="2576965" cy="55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675B3-4DD8-4B36-BEBF-2789D7DADA67}"/>
              </a:ext>
            </a:extLst>
          </p:cNvPr>
          <p:cNvSpPr txBox="1"/>
          <p:nvPr/>
        </p:nvSpPr>
        <p:spPr>
          <a:xfrm>
            <a:off x="2530744" y="365527"/>
            <a:ext cx="618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설정</a:t>
            </a:r>
            <a:r>
              <a:rPr lang="en-US" altLang="ko-KR" sz="1200" dirty="0"/>
              <a:t> &gt; </a:t>
            </a:r>
            <a:r>
              <a:rPr lang="ko-KR" altLang="en-US" sz="1200" dirty="0"/>
              <a:t>마이페이지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 탈퇴</a:t>
            </a:r>
            <a:endParaRPr lang="en-US" altLang="ko-KR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7ED344-3D9A-44C6-89CC-7FB92F9BBFCB}"/>
              </a:ext>
            </a:extLst>
          </p:cNvPr>
          <p:cNvSpPr txBox="1"/>
          <p:nvPr/>
        </p:nvSpPr>
        <p:spPr>
          <a:xfrm>
            <a:off x="222902" y="360033"/>
            <a:ext cx="23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 탈퇴 완료 화면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79AA982-9AB6-4CB4-9CAC-70674F512C67}"/>
              </a:ext>
            </a:extLst>
          </p:cNvPr>
          <p:cNvSpPr/>
          <p:nvPr/>
        </p:nvSpPr>
        <p:spPr>
          <a:xfrm>
            <a:off x="5622317" y="5100842"/>
            <a:ext cx="276999" cy="27699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A66E7E-D447-4662-B038-BE4B9ED717D7}"/>
              </a:ext>
            </a:extLst>
          </p:cNvPr>
          <p:cNvSpPr txBox="1"/>
          <p:nvPr/>
        </p:nvSpPr>
        <p:spPr>
          <a:xfrm>
            <a:off x="9168399" y="1116520"/>
            <a:ext cx="496217" cy="577584"/>
          </a:xfrm>
          <a:prstGeom prst="rect">
            <a:avLst/>
          </a:prstGeom>
        </p:spPr>
        <p:txBody>
          <a:bodyPr vert="horz" wrap="square" lIns="121920" tIns="60960" rIns="121920" bIns="6096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1867" dirty="0">
                <a:solidFill>
                  <a:prstClr val="black"/>
                </a:solidFill>
                <a:latin typeface="함초롬돋움"/>
                <a:ea typeface="함초롬돋움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85EBDA-E1D2-4FF5-9BA1-E204D146844D}"/>
              </a:ext>
            </a:extLst>
          </p:cNvPr>
          <p:cNvSpPr txBox="1"/>
          <p:nvPr/>
        </p:nvSpPr>
        <p:spPr>
          <a:xfrm>
            <a:off x="9657729" y="1111172"/>
            <a:ext cx="1739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클릭 </a:t>
            </a:r>
            <a:r>
              <a:rPr lang="en-US" altLang="ko-KR" sz="1067" dirty="0">
                <a:solidFill>
                  <a:prstClr val="black"/>
                </a:solidFill>
                <a:latin typeface="함초롬돋움"/>
                <a:ea typeface="함초롬돋움"/>
              </a:rPr>
              <a:t>: </a:t>
            </a:r>
            <a:r>
              <a:rPr lang="en-US" altLang="ko-KR" sz="1100" dirty="0"/>
              <a:t>LOGIN_000</a:t>
            </a:r>
            <a:r>
              <a:rPr lang="ko-KR" altLang="en-US" sz="1067" dirty="0">
                <a:solidFill>
                  <a:prstClr val="black"/>
                </a:solidFill>
                <a:latin typeface="함초롬돋움"/>
                <a:ea typeface="함초롬돋움"/>
              </a:rPr>
              <a:t>로 이동</a:t>
            </a:r>
            <a:endParaRPr lang="en-US" altLang="ko-KR" sz="1067" dirty="0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332189089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1746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6096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300" b="1" u="sng" dirty="0">
                <a:solidFill>
                  <a:schemeClr val="tx1"/>
                </a:solidFill>
              </a:rPr>
              <a:t>데이터 흐름도 설명</a:t>
            </a:r>
            <a:endParaRPr lang="en-US" altLang="ko-KR" sz="1300" b="1" u="sng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pPr marL="228600" indent="-228600">
              <a:buSzPct val="110000"/>
              <a:buFont typeface="+mj-ea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</a:rPr>
              <a:t>사용자의 수준에 맞는 학습 </a:t>
            </a:r>
            <a:r>
              <a:rPr lang="ko-KR" altLang="en-US" sz="1200" b="1" dirty="0" err="1">
                <a:solidFill>
                  <a:schemeClr val="tx1"/>
                </a:solidFill>
              </a:rPr>
              <a:t>컨텐츠를</a:t>
            </a:r>
            <a:r>
              <a:rPr lang="ko-KR" altLang="en-US" sz="1200" b="1" dirty="0">
                <a:solidFill>
                  <a:schemeClr val="tx1"/>
                </a:solidFill>
              </a:rPr>
              <a:t> 제공하기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위해 기본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데이터를 입력 받아 서버에 전송하여 </a:t>
            </a:r>
            <a:r>
              <a:rPr lang="en-US" altLang="ko-KR" sz="1200" b="1" dirty="0">
                <a:solidFill>
                  <a:schemeClr val="tx1"/>
                </a:solidFill>
              </a:rPr>
              <a:t>DB</a:t>
            </a:r>
            <a:r>
              <a:rPr lang="ko-KR" altLang="en-US" sz="1200" b="1" dirty="0">
                <a:solidFill>
                  <a:schemeClr val="tx1"/>
                </a:solidFill>
              </a:rPr>
              <a:t>에 저장함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28600" indent="-228600">
              <a:buSzPct val="110000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</a:rPr>
              <a:t>제안하는 애플리케이션은 웹크롤링 기술을 활용하여 영어뉴스 </a:t>
            </a:r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</a:rPr>
              <a:t>면에서 중요한 문장 및 어휘를 추출하고 </a:t>
            </a:r>
            <a:r>
              <a:rPr lang="en-US" altLang="ko-KR" sz="1200" b="1" dirty="0">
                <a:solidFill>
                  <a:schemeClr val="tx1"/>
                </a:solidFill>
              </a:rPr>
              <a:t>DB</a:t>
            </a:r>
            <a:r>
              <a:rPr lang="ko-KR" altLang="en-US" sz="1200" b="1" dirty="0">
                <a:solidFill>
                  <a:schemeClr val="tx1"/>
                </a:solidFill>
              </a:rPr>
              <a:t>에 저장함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28600" indent="-228600">
              <a:buSzPct val="110000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</a:rPr>
              <a:t>사용자가 원하는 카테고리 및 </a:t>
            </a:r>
            <a:r>
              <a:rPr lang="ko-KR" altLang="en-US" sz="1200" b="1" dirty="0" err="1">
                <a:solidFill>
                  <a:schemeClr val="tx1"/>
                </a:solidFill>
              </a:rPr>
              <a:t>신문사별</a:t>
            </a:r>
            <a:r>
              <a:rPr lang="ko-KR" altLang="en-US" sz="1200" b="1" dirty="0">
                <a:solidFill>
                  <a:schemeClr val="tx1"/>
                </a:solidFill>
              </a:rPr>
              <a:t> 영어뉴스를 선택 하게 하여 서버에 전송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맞춤형 학습자료를 생성 하는데 참고하는 데이터가 됨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28600" indent="-228600">
              <a:buSzPct val="110000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</a:rPr>
              <a:t>사용자가 선택한 영어뉴스기사에서 추출한 데이터를 활용하여 사용자의 난이도에 맞게 문제를 생성하여 사용자에게 제공함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28600" indent="-228600">
              <a:buSzPct val="110000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</a:rPr>
              <a:t>영어뉴스의 중요한 문장을 제공하고 직접 녹음하는 기능 및 원어민발음을 들을 수 있는 기능을 제공하여 사용자의 녹음데이터를 서버로 전송함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28600" indent="-228600">
              <a:buSzPct val="110000"/>
              <a:buFontTx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</a:rPr>
              <a:t>사용자와 원어민의 발음을 음정 및 강세알고리즘을 활용하여 비교 분석하고 파장을 직접 보여주어 교정방향을 제공함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8F284C9-33E2-4CCA-A76A-80578EF0674E}"/>
              </a:ext>
            </a:extLst>
          </p:cNvPr>
          <p:cNvGrpSpPr/>
          <p:nvPr/>
        </p:nvGrpSpPr>
        <p:grpSpPr>
          <a:xfrm>
            <a:off x="1631504" y="1620760"/>
            <a:ext cx="4310202" cy="4002857"/>
            <a:chOff x="5182359" y="1103974"/>
            <a:chExt cx="6616149" cy="6254009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F24040E-165C-4735-8D31-5FAEF3431C66}"/>
                </a:ext>
              </a:extLst>
            </p:cNvPr>
            <p:cNvSpPr/>
            <p:nvPr/>
          </p:nvSpPr>
          <p:spPr>
            <a:xfrm>
              <a:off x="7960383" y="2796590"/>
              <a:ext cx="1433849" cy="104525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THE</a:t>
              </a:r>
              <a:endParaRPr lang="ko-KR" altLang="en-US" sz="3000" dirty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095E8086-3E6A-41B6-90EF-8321FC59D159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 flipV="1">
              <a:off x="9449104" y="2189104"/>
              <a:ext cx="1193921" cy="58838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2" name="그래픽 81" descr="신문">
              <a:extLst>
                <a:ext uri="{FF2B5EF4-FFF2-40B4-BE49-F238E27FC236}">
                  <a16:creationId xmlns:a16="http://schemas.microsoft.com/office/drawing/2014/main" id="{CAB90953-3CC2-4B7D-93BE-613371AEA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739823" y="1103974"/>
              <a:ext cx="914400" cy="914400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7FEEBB1-71A6-466F-8CCE-DF3F08D8D7D6}"/>
                </a:ext>
              </a:extLst>
            </p:cNvPr>
            <p:cNvSpPr txBox="1"/>
            <p:nvPr/>
          </p:nvSpPr>
          <p:spPr>
            <a:xfrm>
              <a:off x="10643025" y="1948670"/>
              <a:ext cx="1105304" cy="480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영어뉴스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852F00AE-07D8-4BAA-8B3D-6D84F0C36926}"/>
                </a:ext>
              </a:extLst>
            </p:cNvPr>
            <p:cNvCxnSpPr>
              <a:cxnSpLocks/>
            </p:cNvCxnSpPr>
            <p:nvPr/>
          </p:nvCxnSpPr>
          <p:spPr>
            <a:xfrm>
              <a:off x="6693130" y="3302949"/>
              <a:ext cx="113657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그래픽 84" descr="사용자">
              <a:extLst>
                <a:ext uri="{FF2B5EF4-FFF2-40B4-BE49-F238E27FC236}">
                  <a16:creationId xmlns:a16="http://schemas.microsoft.com/office/drawing/2014/main" id="{0823C819-330F-4424-AB3F-DC8110240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82359" y="2907796"/>
              <a:ext cx="1514431" cy="1566605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17189F8-7F3E-4B98-9130-2BFF35BA2788}"/>
                </a:ext>
              </a:extLst>
            </p:cNvPr>
            <p:cNvSpPr txBox="1"/>
            <p:nvPr/>
          </p:nvSpPr>
          <p:spPr>
            <a:xfrm>
              <a:off x="5427096" y="4330139"/>
              <a:ext cx="965050" cy="480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사용자</a:t>
              </a:r>
            </a:p>
          </p:txBody>
        </p:sp>
        <p:sp>
          <p:nvSpPr>
            <p:cNvPr id="87" name="원통형 86">
              <a:extLst>
                <a:ext uri="{FF2B5EF4-FFF2-40B4-BE49-F238E27FC236}">
                  <a16:creationId xmlns:a16="http://schemas.microsoft.com/office/drawing/2014/main" id="{DC098B2C-F5F0-463C-B667-AED0BB72BEF1}"/>
                </a:ext>
              </a:extLst>
            </p:cNvPr>
            <p:cNvSpPr/>
            <p:nvPr/>
          </p:nvSpPr>
          <p:spPr>
            <a:xfrm>
              <a:off x="8211536" y="1784846"/>
              <a:ext cx="931541" cy="875941"/>
            </a:xfrm>
            <a:prstGeom prst="can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데이터</a:t>
              </a:r>
              <a:endParaRPr lang="en-US" altLang="ko-KR" sz="1200" b="1" dirty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베이스</a:t>
              </a:r>
            </a:p>
          </p:txBody>
        </p:sp>
        <p:pic>
          <p:nvPicPr>
            <p:cNvPr id="88" name="그래픽 87" descr="음성">
              <a:extLst>
                <a:ext uri="{FF2B5EF4-FFF2-40B4-BE49-F238E27FC236}">
                  <a16:creationId xmlns:a16="http://schemas.microsoft.com/office/drawing/2014/main" id="{6123D192-78A9-4E25-BD9B-4F3744A2B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57182" y="5955037"/>
              <a:ext cx="914400" cy="914400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D01C989-8008-4209-95A3-F03A4F1A34C4}"/>
                </a:ext>
              </a:extLst>
            </p:cNvPr>
            <p:cNvSpPr txBox="1"/>
            <p:nvPr/>
          </p:nvSpPr>
          <p:spPr>
            <a:xfrm>
              <a:off x="7960382" y="6684771"/>
              <a:ext cx="1784431" cy="6732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u="sng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영어 발음 및 강세</a:t>
              </a:r>
              <a:endParaRPr lang="en-US" altLang="ko-KR" sz="1100" u="sng" dirty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r>
                <a:rPr lang="ko-KR" altLang="en-US" sz="1100" u="sng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분석 알고리즘</a:t>
              </a:r>
            </a:p>
          </p:txBody>
        </p:sp>
        <p:pic>
          <p:nvPicPr>
            <p:cNvPr id="90" name="그래픽 89" descr="스토리텔링">
              <a:extLst>
                <a:ext uri="{FF2B5EF4-FFF2-40B4-BE49-F238E27FC236}">
                  <a16:creationId xmlns:a16="http://schemas.microsoft.com/office/drawing/2014/main" id="{854BC6CC-8166-4689-BFC9-9BF80292C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25579" y="3910017"/>
              <a:ext cx="914400" cy="91440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31D67D3-7122-421F-8823-7AC36B6B04EC}"/>
                </a:ext>
              </a:extLst>
            </p:cNvPr>
            <p:cNvSpPr txBox="1"/>
            <p:nvPr/>
          </p:nvSpPr>
          <p:spPr>
            <a:xfrm>
              <a:off x="7960382" y="4926835"/>
              <a:ext cx="2736686" cy="937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u="sng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영어뉴스에서 추출한</a:t>
              </a:r>
              <a:endParaRPr lang="en-US" altLang="ko-KR" sz="1100" u="sng" dirty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r>
                <a:rPr lang="ko-KR" altLang="en-US" sz="1100" u="sng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중요한문장 및 어휘를 활용하여</a:t>
              </a:r>
              <a:endParaRPr lang="en-US" altLang="ko-KR" sz="1100" u="sng" dirty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r>
                <a:rPr lang="ko-KR" altLang="en-US" sz="1100" u="sng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사용자 맞춤 문제생성</a:t>
              </a:r>
              <a:endParaRPr lang="en-US" altLang="ko-KR" sz="1100" u="sng" dirty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08B0032F-072F-4529-9E2F-6E75F9559FB2}"/>
                </a:ext>
              </a:extLst>
            </p:cNvPr>
            <p:cNvCxnSpPr>
              <a:cxnSpLocks/>
            </p:cNvCxnSpPr>
            <p:nvPr/>
          </p:nvCxnSpPr>
          <p:spPr>
            <a:xfrm>
              <a:off x="6657493" y="4038600"/>
              <a:ext cx="1233217" cy="44217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16844ECE-E4E6-4B7A-853C-3AD0DB22356B}"/>
                </a:ext>
              </a:extLst>
            </p:cNvPr>
            <p:cNvCxnSpPr>
              <a:cxnSpLocks/>
            </p:cNvCxnSpPr>
            <p:nvPr/>
          </p:nvCxnSpPr>
          <p:spPr>
            <a:xfrm>
              <a:off x="5943481" y="4901816"/>
              <a:ext cx="2000900" cy="129140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그래픽 93" descr="배지 5">
              <a:extLst>
                <a:ext uri="{FF2B5EF4-FFF2-40B4-BE49-F238E27FC236}">
                  <a16:creationId xmlns:a16="http://schemas.microsoft.com/office/drawing/2014/main" id="{0600D263-75CC-4316-A6CF-27CF1EFCB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147930" y="6030622"/>
              <a:ext cx="412337" cy="412337"/>
            </a:xfrm>
            <a:prstGeom prst="rect">
              <a:avLst/>
            </a:prstGeom>
          </p:spPr>
        </p:pic>
        <p:pic>
          <p:nvPicPr>
            <p:cNvPr id="95" name="그래픽 94" descr="배지 6">
              <a:extLst>
                <a:ext uri="{FF2B5EF4-FFF2-40B4-BE49-F238E27FC236}">
                  <a16:creationId xmlns:a16="http://schemas.microsoft.com/office/drawing/2014/main" id="{B5919EA3-583C-4CDD-A8E0-ACE56F79A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144270" y="6409571"/>
              <a:ext cx="412337" cy="412337"/>
            </a:xfrm>
            <a:prstGeom prst="rect">
              <a:avLst/>
            </a:prstGeom>
          </p:spPr>
        </p:pic>
        <p:pic>
          <p:nvPicPr>
            <p:cNvPr id="96" name="그래픽 95" descr="배지 3">
              <a:extLst>
                <a:ext uri="{FF2B5EF4-FFF2-40B4-BE49-F238E27FC236}">
                  <a16:creationId xmlns:a16="http://schemas.microsoft.com/office/drawing/2014/main" id="{4D9C9675-FAB3-442A-BE84-BE32339C1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365578" y="4436452"/>
              <a:ext cx="412337" cy="412337"/>
            </a:xfrm>
            <a:prstGeom prst="rect">
              <a:avLst/>
            </a:prstGeom>
          </p:spPr>
        </p:pic>
        <p:pic>
          <p:nvPicPr>
            <p:cNvPr id="97" name="그래픽 96" descr="배지">
              <a:extLst>
                <a:ext uri="{FF2B5EF4-FFF2-40B4-BE49-F238E27FC236}">
                  <a16:creationId xmlns:a16="http://schemas.microsoft.com/office/drawing/2014/main" id="{05F35E66-6834-4ED7-9C21-282D5E176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675392" y="2622913"/>
              <a:ext cx="412337" cy="412337"/>
            </a:xfrm>
            <a:prstGeom prst="rect">
              <a:avLst/>
            </a:prstGeom>
          </p:spPr>
        </p:pic>
        <p:pic>
          <p:nvPicPr>
            <p:cNvPr id="98" name="그래픽 97" descr="배지 4">
              <a:extLst>
                <a:ext uri="{FF2B5EF4-FFF2-40B4-BE49-F238E27FC236}">
                  <a16:creationId xmlns:a16="http://schemas.microsoft.com/office/drawing/2014/main" id="{8C965650-3F97-40B0-ABBD-0ADC60D6F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369957" y="4790589"/>
              <a:ext cx="412337" cy="412337"/>
            </a:xfrm>
            <a:prstGeom prst="rect">
              <a:avLst/>
            </a:prstGeom>
          </p:spPr>
        </p:pic>
        <p:pic>
          <p:nvPicPr>
            <p:cNvPr id="99" name="그래픽 98" descr="배지 1">
              <a:extLst>
                <a:ext uri="{FF2B5EF4-FFF2-40B4-BE49-F238E27FC236}">
                  <a16:creationId xmlns:a16="http://schemas.microsoft.com/office/drawing/2014/main" id="{43D7111B-2053-478E-8685-C6772130A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297179" y="2890612"/>
              <a:ext cx="412337" cy="412337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3DC08C4-86BA-4EE1-BDC1-AD8C1701DFBD}"/>
                </a:ext>
              </a:extLst>
            </p:cNvPr>
            <p:cNvSpPr txBox="1"/>
            <p:nvPr/>
          </p:nvSpPr>
          <p:spPr>
            <a:xfrm>
              <a:off x="6657493" y="2915844"/>
              <a:ext cx="1353826" cy="408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사용자데이터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DE5A05A-6BE2-4607-84E2-399C30EC8BCE}"/>
                </a:ext>
              </a:extLst>
            </p:cNvPr>
            <p:cNvSpPr txBox="1"/>
            <p:nvPr/>
          </p:nvSpPr>
          <p:spPr>
            <a:xfrm>
              <a:off x="6657493" y="4510973"/>
              <a:ext cx="1375970" cy="408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영어뉴스 선택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252D6CE-8981-4C8D-9E70-6CE58B7725DF}"/>
                </a:ext>
              </a:extLst>
            </p:cNvPr>
            <p:cNvSpPr txBox="1"/>
            <p:nvPr/>
          </p:nvSpPr>
          <p:spPr>
            <a:xfrm>
              <a:off x="6657493" y="4844733"/>
              <a:ext cx="1422723" cy="408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영어 문제생성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CA89426-AEC6-440A-A292-E4D6E841F968}"/>
                </a:ext>
              </a:extLst>
            </p:cNvPr>
            <p:cNvSpPr txBox="1"/>
            <p:nvPr/>
          </p:nvSpPr>
          <p:spPr>
            <a:xfrm>
              <a:off x="6520970" y="6098584"/>
              <a:ext cx="1437487" cy="408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영어 발음 녹음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D378E2D-5070-4A27-BDB8-737A1E3770B6}"/>
                </a:ext>
              </a:extLst>
            </p:cNvPr>
            <p:cNvSpPr txBox="1"/>
            <p:nvPr/>
          </p:nvSpPr>
          <p:spPr>
            <a:xfrm>
              <a:off x="6520970" y="6421746"/>
              <a:ext cx="1457172" cy="6732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영어 발음 비교</a:t>
              </a:r>
              <a:endParaRPr lang="en-US" altLang="ko-KR" sz="1100" dirty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r>
                <a:rPr lang="ko-KR" altLang="en-US" sz="1100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분석 결과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262D604-257D-48C4-AFA8-E5FCC6404AC0}"/>
                </a:ext>
              </a:extLst>
            </p:cNvPr>
            <p:cNvSpPr txBox="1"/>
            <p:nvPr/>
          </p:nvSpPr>
          <p:spPr>
            <a:xfrm>
              <a:off x="10046064" y="2668301"/>
              <a:ext cx="1752444" cy="408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영어 뉴스 웹크롤링</a:t>
              </a:r>
            </a:p>
          </p:txBody>
        </p:sp>
      </p:grpSp>
      <p:sp>
        <p:nvSpPr>
          <p:cNvPr id="39" name="막힌 원호 38">
            <a:extLst>
              <a:ext uri="{FF2B5EF4-FFF2-40B4-BE49-F238E27FC236}">
                <a16:creationId xmlns:a16="http://schemas.microsoft.com/office/drawing/2014/main" id="{75D41E93-9D49-44AD-AEA8-6BA45CA334A6}"/>
              </a:ext>
            </a:extLst>
          </p:cNvPr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F448A33-11F3-4DA4-B8BB-0CD370197466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94BB183-03A3-4A93-B30F-B0B7C7857393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2" name="제목 12">
            <a:extLst>
              <a:ext uri="{FF2B5EF4-FFF2-40B4-BE49-F238E27FC236}">
                <a16:creationId xmlns:a16="http://schemas.microsoft.com/office/drawing/2014/main" id="{4CCCE0F3-AD9F-46BB-8EF5-EF225D9AFC96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데이터 흐름도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43" name="Picture 6">
            <a:extLst>
              <a:ext uri="{FF2B5EF4-FFF2-40B4-BE49-F238E27FC236}">
                <a16:creationId xmlns:a16="http://schemas.microsoft.com/office/drawing/2014/main" id="{CD60DA1B-6AD9-4626-9200-FB49DA8CD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F64E714F-01B5-4F25-A0B0-7271D828C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막힌 원호 45">
            <a:extLst>
              <a:ext uri="{FF2B5EF4-FFF2-40B4-BE49-F238E27FC236}">
                <a16:creationId xmlns:a16="http://schemas.microsoft.com/office/drawing/2014/main" id="{42E074AE-58DE-4D97-8887-DCF5F8B013D5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821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막힌 원호 29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2BA1118-533A-4CCA-8806-70D175617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196752"/>
            <a:ext cx="6768752" cy="5068116"/>
          </a:xfrm>
          <a:prstGeom prst="rect">
            <a:avLst/>
          </a:prstGeom>
        </p:spPr>
      </p:pic>
      <p:sp>
        <p:nvSpPr>
          <p:cNvPr id="22" name="막힌 원호 21">
            <a:extLst>
              <a:ext uri="{FF2B5EF4-FFF2-40B4-BE49-F238E27FC236}">
                <a16:creationId xmlns:a16="http://schemas.microsoft.com/office/drawing/2014/main" id="{CFF156BC-DBBB-49AB-8A7F-8BB412F94B64}"/>
              </a:ext>
            </a:extLst>
          </p:cNvPr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79B4F4-2207-4500-97D8-998752FA9229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4F7B8A-6B55-4B3B-8645-F9B649BD17E5}"/>
              </a:ext>
            </a:extLst>
          </p:cNvPr>
          <p:cNvCxnSpPr>
            <a:cxnSpLocks/>
            <a:stCxn id="25" idx="3"/>
            <a:endCxn id="32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C3E4548B-2472-42BD-BEC4-ADBD4AE022EE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  <a:cs typeface="+mj-cs"/>
              </a:rPr>
              <a:t>엔티티관계도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_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논리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F28F68E2-49E1-40DB-9A95-92345AD63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F552231A-A9A5-4A51-88C3-7881E4CB4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막힌 원호 11">
            <a:extLst>
              <a:ext uri="{FF2B5EF4-FFF2-40B4-BE49-F238E27FC236}">
                <a16:creationId xmlns:a16="http://schemas.microsoft.com/office/drawing/2014/main" id="{7D560ABA-6FD2-49DA-ADA6-C77DD5325BFE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막힌 원호 29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77F1B59-F9E6-4FAA-810B-D2C4BBB39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140836"/>
            <a:ext cx="8496944" cy="5299519"/>
          </a:xfrm>
          <a:prstGeom prst="rect">
            <a:avLst/>
          </a:prstGeom>
        </p:spPr>
      </p:pic>
      <p:sp>
        <p:nvSpPr>
          <p:cNvPr id="13" name="막힌 원호 12">
            <a:extLst>
              <a:ext uri="{FF2B5EF4-FFF2-40B4-BE49-F238E27FC236}">
                <a16:creationId xmlns:a16="http://schemas.microsoft.com/office/drawing/2014/main" id="{EEDE9508-647E-4524-83D7-E56B8F54B7E6}"/>
              </a:ext>
            </a:extLst>
          </p:cNvPr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막힌 원호 14">
            <a:extLst>
              <a:ext uri="{FF2B5EF4-FFF2-40B4-BE49-F238E27FC236}">
                <a16:creationId xmlns:a16="http://schemas.microsoft.com/office/drawing/2014/main" id="{F439A05D-B257-4BEC-B2EF-2FBD11C0498C}"/>
              </a:ext>
            </a:extLst>
          </p:cNvPr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FF8BF6-AA90-40E4-8685-6EFBCFA49F67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44477FA-B409-4EE6-AD3E-EA7191247E98}"/>
              </a:ext>
            </a:extLst>
          </p:cNvPr>
          <p:cNvCxnSpPr>
            <a:cxnSpLocks/>
            <a:stCxn id="16" idx="3"/>
            <a:endCxn id="22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제목 12">
            <a:extLst>
              <a:ext uri="{FF2B5EF4-FFF2-40B4-BE49-F238E27FC236}">
                <a16:creationId xmlns:a16="http://schemas.microsoft.com/office/drawing/2014/main" id="{C602E0EF-1CC0-4589-8648-58807DD026DE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  <a:cs typeface="+mj-cs"/>
              </a:rPr>
              <a:t>엔티티관계도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_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물리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D3AC6AB9-F05B-4BE3-88C2-5F22D6C24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AA0208EB-85C4-44F5-8FA8-CD4029E4C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막힌 원호 16">
            <a:extLst>
              <a:ext uri="{FF2B5EF4-FFF2-40B4-BE49-F238E27FC236}">
                <a16:creationId xmlns:a16="http://schemas.microsoft.com/office/drawing/2014/main" id="{5EF42B21-9941-4960-87EA-0479530B4256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33867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표 164">
            <a:extLst>
              <a:ext uri="{FF2B5EF4-FFF2-40B4-BE49-F238E27FC236}">
                <a16:creationId xmlns:a16="http://schemas.microsoft.com/office/drawing/2014/main" id="{62744D61-F41D-4EEA-8D44-FCADEB594849}"/>
              </a:ext>
            </a:extLst>
          </p:cNvPr>
          <p:cNvGraphicFramePr>
            <a:graphicFrameLocks noGrp="1"/>
          </p:cNvGraphicFramePr>
          <p:nvPr/>
        </p:nvGraphicFramePr>
        <p:xfrm>
          <a:off x="1191089" y="2162370"/>
          <a:ext cx="10137726" cy="43008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7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5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marL="63305" marR="63305" marT="31652" marB="316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78"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6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6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1100" dirty="0"/>
                    </a:p>
                  </a:txBody>
                  <a:tcPr marL="63305" marR="63305" marT="31652" marB="316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8" name="막힌 원호 77"/>
          <p:cNvSpPr/>
          <p:nvPr/>
        </p:nvSpPr>
        <p:spPr>
          <a:xfrm flipV="1">
            <a:off x="946459" y="-575880"/>
            <a:ext cx="1181012" cy="1167178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1"/>
            <a:endParaRPr lang="ko-KR" altLang="en-US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1"/>
            <a:r>
              <a:rPr lang="ko-KR" altLang="en-US">
                <a:solidFill>
                  <a:prstClr val="black">
                    <a:tint val="75000"/>
                  </a:prstClr>
                </a:solidFill>
                <a:latin typeface="함초롬돋움"/>
                <a:ea typeface="함초롬돋움"/>
              </a:rPr>
              <a:t>한이음 ▶ 프로그램 설계서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512628"/>
              </p:ext>
            </p:extLst>
          </p:nvPr>
        </p:nvGraphicFramePr>
        <p:xfrm>
          <a:off x="1191089" y="1398121"/>
          <a:ext cx="10118820" cy="7642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2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6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12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18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27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96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96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L="91437" marR="91437" marT="45719" marB="457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THE_00</a:t>
                      </a:r>
                      <a:endParaRPr lang="ko-KR" altLang="en-US" sz="1000" dirty="0"/>
                    </a:p>
                  </a:txBody>
                  <a:tcPr marL="91437" marR="91437" marT="45719" marB="4571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marL="91437" marR="91437" marT="45719" marB="4571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빅데이터를 활용한 영어학습</a:t>
                      </a:r>
                    </a:p>
                  </a:txBody>
                  <a:tcPr marL="91437" marR="91437" marT="45719" marB="4571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marL="91437" marR="91437" marT="45719" marB="4571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2020. 08. 01.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marL="91437" marR="91437" marT="45719" marB="4571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marL="91437" marR="91437" marT="45719" marB="4571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1/1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19" marB="4571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웹크롤링 기술을 활용하여 영어뉴스에서 주요문장 및 어휘를 추출하여 문제를 제공하고 클라이언트의 주요문장의 발음 및 강세를 분석하여 교정을 도와주는 프로그램</a:t>
                      </a:r>
                      <a:endParaRPr lang="ko-KR" altLang="en-US" sz="1000" dirty="0"/>
                    </a:p>
                  </a:txBody>
                  <a:tcPr marL="91437" marR="91437" marT="45719" marB="4571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marL="91437" marR="91437" marT="45719" marB="4571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슈퍼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개발자</a:t>
                      </a:r>
                    </a:p>
                  </a:txBody>
                  <a:tcPr marL="91437" marR="91437" marT="45719" marB="4571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8980448" y="1131077"/>
            <a:ext cx="1571037" cy="238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1"/>
            <a:r>
              <a:rPr lang="ko-KR" altLang="en-US" sz="1200" dirty="0">
                <a:solidFill>
                  <a:prstClr val="white"/>
                </a:solidFill>
                <a:latin typeface="함초롬돋움"/>
                <a:ea typeface="함초롬돋움"/>
              </a:rPr>
              <a:t>실무 산출물 형식</a:t>
            </a:r>
          </a:p>
        </p:txBody>
      </p:sp>
      <p:sp>
        <p:nvSpPr>
          <p:cNvPr id="54" name="막힌 원호 53">
            <a:extLst>
              <a:ext uri="{FF2B5EF4-FFF2-40B4-BE49-F238E27FC236}">
                <a16:creationId xmlns:a16="http://schemas.microsoft.com/office/drawing/2014/main" id="{78D73CB5-0793-4356-9F1A-3FE1F4B24895}"/>
              </a:ext>
            </a:extLst>
          </p:cNvPr>
          <p:cNvSpPr/>
          <p:nvPr/>
        </p:nvSpPr>
        <p:spPr>
          <a:xfrm flipV="1">
            <a:off x="946459" y="-575880"/>
            <a:ext cx="1181012" cy="1167178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1"/>
            <a:endParaRPr lang="ko-KR" altLang="en-US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5" name="막힌 원호 54">
            <a:extLst>
              <a:ext uri="{FF2B5EF4-FFF2-40B4-BE49-F238E27FC236}">
                <a16:creationId xmlns:a16="http://schemas.microsoft.com/office/drawing/2014/main" id="{5C047C42-FE01-4161-885E-E2EDDEDCAF51}"/>
              </a:ext>
            </a:extLst>
          </p:cNvPr>
          <p:cNvSpPr/>
          <p:nvPr/>
        </p:nvSpPr>
        <p:spPr>
          <a:xfrm flipV="1">
            <a:off x="946459" y="-575880"/>
            <a:ext cx="1181012" cy="1167178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1"/>
            <a:endParaRPr lang="ko-KR" altLang="en-US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BC37740-DB9E-4061-86F3-BB4D1989CFFC}"/>
              </a:ext>
            </a:extLst>
          </p:cNvPr>
          <p:cNvSpPr/>
          <p:nvPr/>
        </p:nvSpPr>
        <p:spPr>
          <a:xfrm>
            <a:off x="-17756" y="103"/>
            <a:ext cx="3665156" cy="112471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1"/>
            <a:endParaRPr lang="ko-KR" altLang="en-US">
              <a:solidFill>
                <a:prstClr val="white"/>
              </a:solidFill>
              <a:latin typeface="함초롬돋움"/>
              <a:ea typeface="함초롬돋움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AC8C456-383F-4596-AC70-240635F22706}"/>
              </a:ext>
            </a:extLst>
          </p:cNvPr>
          <p:cNvCxnSpPr>
            <a:cxnSpLocks/>
            <a:stCxn id="56" idx="3"/>
            <a:endCxn id="60" idx="1"/>
          </p:cNvCxnSpPr>
          <p:nvPr/>
        </p:nvCxnSpPr>
        <p:spPr>
          <a:xfrm flipV="1">
            <a:off x="3647400" y="556255"/>
            <a:ext cx="766250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8" name="제목 12">
            <a:extLst>
              <a:ext uri="{FF2B5EF4-FFF2-40B4-BE49-F238E27FC236}">
                <a16:creationId xmlns:a16="http://schemas.microsoft.com/office/drawing/2014/main" id="{7031AA5D-7A65-45E5-BE87-C978754401C5}"/>
              </a:ext>
            </a:extLst>
          </p:cNvPr>
          <p:cNvSpPr txBox="1">
            <a:spLocks/>
          </p:cNvSpPr>
          <p:nvPr/>
        </p:nvSpPr>
        <p:spPr>
          <a:xfrm>
            <a:off x="198261" y="692794"/>
            <a:ext cx="2808228" cy="296622"/>
          </a:xfrm>
          <a:prstGeom prst="rect">
            <a:avLst/>
          </a:prstGeom>
        </p:spPr>
        <p:txBody>
          <a:bodyPr vert="horz" lIns="91437" tIns="45719" rIns="91437" bIns="45719" rtlCol="0" anchor="t">
            <a:noAutofit/>
          </a:bodyPr>
          <a:lstStyle/>
          <a:p>
            <a:pPr defTabSz="914361"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prstClr val="white"/>
                </a:solidFill>
                <a:latin typeface="함초롬돋움"/>
                <a:ea typeface="함초롬돋움"/>
              </a:rPr>
              <a:t>| </a:t>
            </a:r>
            <a:r>
              <a:rPr lang="ko-KR" altLang="en-US" sz="1700" b="1" dirty="0">
                <a:solidFill>
                  <a:prstClr val="white"/>
                </a:solidFill>
                <a:latin typeface="함초롬돋움"/>
                <a:ea typeface="함초롬돋움"/>
              </a:rPr>
              <a:t>기능처리도</a:t>
            </a:r>
            <a:r>
              <a:rPr lang="en-US" altLang="ko-KR" sz="1700" b="1" dirty="0">
                <a:solidFill>
                  <a:prstClr val="white"/>
                </a:solidFill>
                <a:latin typeface="함초롬돋움"/>
                <a:ea typeface="함초롬돋움"/>
              </a:rPr>
              <a:t>(</a:t>
            </a:r>
            <a:r>
              <a:rPr lang="ko-KR" altLang="en-US" sz="1700" b="1" dirty="0">
                <a:solidFill>
                  <a:prstClr val="white"/>
                </a:solidFill>
                <a:latin typeface="함초롬돋움"/>
                <a:ea typeface="함초롬돋움"/>
              </a:rPr>
              <a:t>기능흐름도</a:t>
            </a:r>
            <a:r>
              <a:rPr lang="en-US" altLang="ko-KR" sz="1700" b="1" dirty="0">
                <a:solidFill>
                  <a:prstClr val="white"/>
                </a:solidFill>
                <a:latin typeface="함초롬돋움"/>
                <a:ea typeface="함초롬돋움"/>
              </a:rPr>
              <a:t>)</a:t>
            </a:r>
            <a:endParaRPr lang="ko-KR" altLang="en-US" sz="1700" spc="-50" dirty="0">
              <a:solidFill>
                <a:prstClr val="white"/>
              </a:solidFill>
              <a:latin typeface="함초롬돋움"/>
              <a:ea typeface="함초롬돋움"/>
            </a:endParaRP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11983F84-60EE-460B-9060-366074B88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885" y="78158"/>
            <a:ext cx="677316" cy="398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6B2737B8-2866-4276-B041-63F152DA0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09909" y="476775"/>
            <a:ext cx="454947" cy="15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막힌 원호 61">
            <a:extLst>
              <a:ext uri="{FF2B5EF4-FFF2-40B4-BE49-F238E27FC236}">
                <a16:creationId xmlns:a16="http://schemas.microsoft.com/office/drawing/2014/main" id="{27A4D3DC-1C62-4FA0-AC29-64B8D7033BBA}"/>
              </a:ext>
            </a:extLst>
          </p:cNvPr>
          <p:cNvSpPr/>
          <p:nvPr/>
        </p:nvSpPr>
        <p:spPr>
          <a:xfrm flipV="1">
            <a:off x="-590323" y="-583486"/>
            <a:ext cx="1181012" cy="1167178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1"/>
            <a:endParaRPr lang="ko-KR" altLang="en-US">
              <a:solidFill>
                <a:prstClr val="black"/>
              </a:solidFill>
              <a:latin typeface="함초롬돋움"/>
              <a:ea typeface="함초롬돋움"/>
            </a:endParaRPr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BE104927-AE87-4CA0-9C54-66C9B8174883}"/>
              </a:ext>
            </a:extLst>
          </p:cNvPr>
          <p:cNvGrpSpPr/>
          <p:nvPr/>
        </p:nvGrpSpPr>
        <p:grpSpPr>
          <a:xfrm>
            <a:off x="1284868" y="2435679"/>
            <a:ext cx="9901801" cy="3929779"/>
            <a:chOff x="3047848" y="3600904"/>
            <a:chExt cx="13723868" cy="5622971"/>
          </a:xfrm>
        </p:grpSpPr>
        <p:sp>
          <p:nvSpPr>
            <p:cNvPr id="82" name="Text Box 62"/>
            <p:cNvSpPr txBox="1">
              <a:spLocks noChangeArrowheads="1"/>
            </p:cNvSpPr>
            <p:nvPr/>
          </p:nvSpPr>
          <p:spPr bwMode="auto">
            <a:xfrm>
              <a:off x="3047848" y="3600904"/>
              <a:ext cx="7177048" cy="370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defTabSz="914361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&lt;</a:t>
              </a: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빅데이터를 활용한 영어학습 애플리케이션 연계도</a:t>
              </a:r>
              <a:r>
                <a: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&gt;</a:t>
              </a:r>
            </a:p>
          </p:txBody>
        </p:sp>
        <p:sp>
          <p:nvSpPr>
            <p:cNvPr id="83" name="AutoShape 85"/>
            <p:cNvSpPr>
              <a:spLocks noChangeArrowheads="1"/>
            </p:cNvSpPr>
            <p:nvPr/>
          </p:nvSpPr>
          <p:spPr bwMode="auto">
            <a:xfrm>
              <a:off x="3047848" y="4062999"/>
              <a:ext cx="13723868" cy="5147845"/>
            </a:xfrm>
            <a:prstGeom prst="roundRect">
              <a:avLst>
                <a:gd name="adj" fmla="val 2189"/>
              </a:avLst>
            </a:prstGeom>
            <a:noFill/>
            <a:ln w="19050">
              <a:solidFill>
                <a:srgbClr val="C4045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361"/>
              <a:endParaRPr lang="ko-KR" altLang="en-US" sz="1000">
                <a:ln w="1270">
                  <a:solidFill>
                    <a:prstClr val="black"/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4" name="Rectangle 41"/>
            <p:cNvSpPr>
              <a:spLocks noChangeArrowheads="1"/>
            </p:cNvSpPr>
            <p:nvPr/>
          </p:nvSpPr>
          <p:spPr bwMode="auto">
            <a:xfrm>
              <a:off x="3379219" y="4742385"/>
              <a:ext cx="2079738" cy="447133"/>
            </a:xfrm>
            <a:prstGeom prst="rect">
              <a:avLst/>
            </a:prstGeom>
            <a:noFill/>
            <a:ln w="6350" algn="ctr">
              <a:solidFill>
                <a:srgbClr val="00264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5999" tIns="35999" rIns="35999" bIns="35999" anchor="ctr"/>
            <a:lstStyle/>
            <a:p>
              <a:pPr algn="ctr" defTabSz="914361" latinLnBrk="0">
                <a:defRPr/>
              </a:pPr>
              <a:r>
                <a:rPr lang="en-US" altLang="ko-KR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APP</a:t>
              </a: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실행</a:t>
              </a:r>
            </a:p>
          </p:txBody>
        </p:sp>
        <p:sp>
          <p:nvSpPr>
            <p:cNvPr id="85" name="AutoShape 46"/>
            <p:cNvSpPr>
              <a:spLocks noChangeArrowheads="1"/>
            </p:cNvSpPr>
            <p:nvPr/>
          </p:nvSpPr>
          <p:spPr bwMode="auto">
            <a:xfrm>
              <a:off x="13078123" y="4576143"/>
              <a:ext cx="1327300" cy="1130586"/>
            </a:xfrm>
            <a:prstGeom prst="can">
              <a:avLst>
                <a:gd name="adj" fmla="val 25000"/>
              </a:avLst>
            </a:prstGeom>
            <a:solidFill>
              <a:srgbClr val="EAEAEA"/>
            </a:solidFill>
            <a:ln w="6350">
              <a:solidFill>
                <a:srgbClr val="00264C"/>
              </a:solidFill>
              <a:round/>
              <a:headEnd/>
              <a:tailEnd/>
            </a:ln>
          </p:spPr>
          <p:txBody>
            <a:bodyPr lIns="35999" tIns="35999" rIns="35999" bIns="35999" anchor="ctr"/>
            <a:lstStyle/>
            <a:p>
              <a:pPr algn="ctr" defTabSz="914361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영어뉴스</a:t>
              </a:r>
              <a:endParaRPr lang="en-US" altLang="ko-KR" sz="10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 defTabSz="914361" latinLnBrk="0">
                <a:defRPr/>
              </a:pPr>
              <a:r>
                <a:rPr lang="en-US" altLang="ko-KR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(REDIS)</a:t>
              </a: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DB</a:t>
              </a:r>
            </a:p>
          </p:txBody>
        </p:sp>
        <p:sp>
          <p:nvSpPr>
            <p:cNvPr id="86" name="순서도: 판단 85"/>
            <p:cNvSpPr/>
            <p:nvPr/>
          </p:nvSpPr>
          <p:spPr>
            <a:xfrm>
              <a:off x="6107666" y="4713302"/>
              <a:ext cx="2063688" cy="515921"/>
            </a:xfrm>
            <a:prstGeom prst="flowChartDecision">
              <a:avLst/>
            </a:prstGeom>
            <a:solidFill>
              <a:srgbClr val="FFFFE9"/>
            </a:solidFill>
            <a:ln w="3175" cap="flat" cmpd="sng" algn="ctr">
              <a:solidFill>
                <a:srgbClr val="00264C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361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영어뉴스 선택</a:t>
              </a:r>
            </a:p>
          </p:txBody>
        </p:sp>
        <p:cxnSp>
          <p:nvCxnSpPr>
            <p:cNvPr id="88" name="직선 화살표 연결선 87"/>
            <p:cNvCxnSpPr>
              <a:cxnSpLocks/>
              <a:endCxn id="86" idx="1"/>
            </p:cNvCxnSpPr>
            <p:nvPr/>
          </p:nvCxnSpPr>
          <p:spPr>
            <a:xfrm>
              <a:off x="5465837" y="4971263"/>
              <a:ext cx="641829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9" name="꺾인 연결선 88"/>
            <p:cNvCxnSpPr>
              <a:cxnSpLocks/>
              <a:stCxn id="86" idx="2"/>
              <a:endCxn id="84" idx="2"/>
            </p:cNvCxnSpPr>
            <p:nvPr/>
          </p:nvCxnSpPr>
          <p:spPr>
            <a:xfrm rot="5400000" flipH="1">
              <a:off x="5759446" y="3849160"/>
              <a:ext cx="39705" cy="2720422"/>
            </a:xfrm>
            <a:prstGeom prst="bentConnector3">
              <a:avLst>
                <a:gd name="adj1" fmla="val -575746"/>
              </a:avLst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90" name="TextBox 71"/>
            <p:cNvSpPr txBox="1">
              <a:spLocks noChangeArrowheads="1"/>
            </p:cNvSpPr>
            <p:nvPr/>
          </p:nvSpPr>
          <p:spPr bwMode="auto">
            <a:xfrm>
              <a:off x="5573720" y="4685235"/>
              <a:ext cx="355927" cy="352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algn="ctr" defTabSz="914361" eaLnBrk="1" hangingPunct="1"/>
              <a:r>
                <a:rPr lang="en-US" altLang="ko-KR" sz="1000" b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Y</a:t>
              </a:r>
              <a:endParaRPr lang="ko-KR" altLang="en-US" sz="1000" b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1" name="TextBox 71"/>
            <p:cNvSpPr txBox="1">
              <a:spLocks noChangeArrowheads="1"/>
            </p:cNvSpPr>
            <p:nvPr/>
          </p:nvSpPr>
          <p:spPr bwMode="auto">
            <a:xfrm>
              <a:off x="4404042" y="5472490"/>
              <a:ext cx="391475" cy="352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algn="ctr" defTabSz="914361" eaLnBrk="1" hangingPunct="1"/>
              <a:r>
                <a:rPr lang="en-US" altLang="ko-KR" sz="1000" b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N</a:t>
              </a:r>
              <a:endParaRPr lang="ko-KR" altLang="en-US" sz="1000" b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2" name="Rectangle 41"/>
            <p:cNvSpPr>
              <a:spLocks noChangeArrowheads="1"/>
            </p:cNvSpPr>
            <p:nvPr/>
          </p:nvSpPr>
          <p:spPr bwMode="auto">
            <a:xfrm>
              <a:off x="15042445" y="4700771"/>
              <a:ext cx="1135347" cy="504457"/>
            </a:xfrm>
            <a:prstGeom prst="rect">
              <a:avLst/>
            </a:prstGeom>
            <a:noFill/>
            <a:ln w="6350" algn="ctr">
              <a:solidFill>
                <a:srgbClr val="00264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5999" tIns="35999" rIns="35999" bIns="35999" anchor="ctr"/>
            <a:lstStyle/>
            <a:p>
              <a:pPr algn="ctr" defTabSz="914361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영어뉴스</a:t>
              </a:r>
              <a:endParaRPr lang="en-US" altLang="ko-KR" sz="10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 defTabSz="914361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웹크롤링</a:t>
              </a:r>
            </a:p>
          </p:txBody>
        </p:sp>
        <p:sp>
          <p:nvSpPr>
            <p:cNvPr id="93" name="순서도: 판단 92"/>
            <p:cNvSpPr/>
            <p:nvPr/>
          </p:nvSpPr>
          <p:spPr>
            <a:xfrm>
              <a:off x="10730430" y="4713177"/>
              <a:ext cx="2063688" cy="515923"/>
            </a:xfrm>
            <a:prstGeom prst="flowChartDecision">
              <a:avLst/>
            </a:prstGeom>
            <a:solidFill>
              <a:srgbClr val="FFFFE9"/>
            </a:solidFill>
            <a:ln w="3175" cap="flat" cmpd="sng" algn="ctr">
              <a:solidFill>
                <a:srgbClr val="00264C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361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오늘의 뉴스</a:t>
              </a:r>
              <a:endParaRPr lang="en-US" altLang="ko-KR" sz="10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4" name="순서도: 판단 93"/>
            <p:cNvSpPr/>
            <p:nvPr/>
          </p:nvSpPr>
          <p:spPr>
            <a:xfrm>
              <a:off x="10729220" y="5578079"/>
              <a:ext cx="2063688" cy="515923"/>
            </a:xfrm>
            <a:prstGeom prst="flowChartDecision">
              <a:avLst/>
            </a:prstGeom>
            <a:solidFill>
              <a:srgbClr val="FFFFE9"/>
            </a:solidFill>
            <a:ln w="3175" cap="flat" cmpd="sng" algn="ctr">
              <a:solidFill>
                <a:srgbClr val="00264C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361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오늘의 문장</a:t>
              </a:r>
            </a:p>
          </p:txBody>
        </p:sp>
        <p:sp>
          <p:nvSpPr>
            <p:cNvPr id="95" name="순서도: 판단 94"/>
            <p:cNvSpPr/>
            <p:nvPr/>
          </p:nvSpPr>
          <p:spPr>
            <a:xfrm>
              <a:off x="10729220" y="6397260"/>
              <a:ext cx="2063688" cy="515921"/>
            </a:xfrm>
            <a:prstGeom prst="flowChartDecision">
              <a:avLst/>
            </a:prstGeom>
            <a:solidFill>
              <a:srgbClr val="FFFFE9"/>
            </a:solidFill>
            <a:ln w="3175" cap="flat" cmpd="sng" algn="ctr">
              <a:solidFill>
                <a:srgbClr val="00264C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361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오늘의 문제</a:t>
              </a:r>
            </a:p>
          </p:txBody>
        </p:sp>
        <p:sp>
          <p:nvSpPr>
            <p:cNvPr id="96" name="순서도: 판단 95"/>
            <p:cNvSpPr/>
            <p:nvPr/>
          </p:nvSpPr>
          <p:spPr>
            <a:xfrm>
              <a:off x="10729220" y="7262161"/>
              <a:ext cx="2063688" cy="515921"/>
            </a:xfrm>
            <a:prstGeom prst="flowChartDecision">
              <a:avLst/>
            </a:prstGeom>
            <a:solidFill>
              <a:srgbClr val="FFFFE9"/>
            </a:solidFill>
            <a:ln w="3175" cap="flat" cmpd="sng" algn="ctr">
              <a:solidFill>
                <a:srgbClr val="00264C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361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오늘의 발음</a:t>
              </a:r>
            </a:p>
          </p:txBody>
        </p:sp>
        <p:sp>
          <p:nvSpPr>
            <p:cNvPr id="97" name="순서도: 판단 96"/>
            <p:cNvSpPr/>
            <p:nvPr/>
          </p:nvSpPr>
          <p:spPr>
            <a:xfrm>
              <a:off x="8411519" y="5762342"/>
              <a:ext cx="2063688" cy="515923"/>
            </a:xfrm>
            <a:prstGeom prst="flowChartDecision">
              <a:avLst/>
            </a:prstGeom>
            <a:solidFill>
              <a:srgbClr val="FFFFE9"/>
            </a:solidFill>
            <a:ln w="3175" cap="flat" cmpd="sng" algn="ctr">
              <a:solidFill>
                <a:srgbClr val="00264C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361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단어장</a:t>
              </a:r>
              <a:endParaRPr lang="en-US" altLang="ko-KR" sz="10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6" name="Rectangle 41"/>
            <p:cNvSpPr>
              <a:spLocks noChangeArrowheads="1"/>
            </p:cNvSpPr>
            <p:nvPr/>
          </p:nvSpPr>
          <p:spPr bwMode="auto">
            <a:xfrm>
              <a:off x="13107194" y="6417698"/>
              <a:ext cx="1559231" cy="447133"/>
            </a:xfrm>
            <a:prstGeom prst="rect">
              <a:avLst/>
            </a:prstGeom>
            <a:noFill/>
            <a:ln w="6350" algn="ctr">
              <a:solidFill>
                <a:srgbClr val="00264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5999" tIns="35999" rIns="35999" bIns="35999" anchor="ctr"/>
            <a:lstStyle/>
            <a:p>
              <a:pPr algn="ctr" defTabSz="914361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영어 원문</a:t>
              </a:r>
              <a:endParaRPr lang="en-US" altLang="ko-KR" sz="10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 defTabSz="914361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자연어처리</a:t>
              </a:r>
            </a:p>
          </p:txBody>
        </p:sp>
        <p:cxnSp>
          <p:nvCxnSpPr>
            <p:cNvPr id="107" name="직선 화살표 연결선 106"/>
            <p:cNvCxnSpPr>
              <a:cxnSpLocks/>
              <a:stCxn id="93" idx="3"/>
            </p:cNvCxnSpPr>
            <p:nvPr/>
          </p:nvCxnSpPr>
          <p:spPr>
            <a:xfrm>
              <a:off x="12794118" y="4971139"/>
              <a:ext cx="299710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08" name="직선 화살표 연결선 107"/>
            <p:cNvCxnSpPr/>
            <p:nvPr/>
          </p:nvCxnSpPr>
          <p:spPr>
            <a:xfrm>
              <a:off x="12795348" y="7521032"/>
              <a:ext cx="311846" cy="2292"/>
            </a:xfrm>
            <a:prstGeom prst="straightConnector1">
              <a:avLst/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11" name="Rectangle 41"/>
            <p:cNvSpPr>
              <a:spLocks noChangeArrowheads="1"/>
            </p:cNvSpPr>
            <p:nvPr/>
          </p:nvSpPr>
          <p:spPr bwMode="auto">
            <a:xfrm>
              <a:off x="13107194" y="7292140"/>
              <a:ext cx="1559231" cy="447132"/>
            </a:xfrm>
            <a:prstGeom prst="rect">
              <a:avLst/>
            </a:prstGeom>
            <a:noFill/>
            <a:ln w="6350" algn="ctr">
              <a:solidFill>
                <a:srgbClr val="00264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5999" tIns="35999" rIns="35999" bIns="35999" anchor="ctr"/>
            <a:lstStyle/>
            <a:p>
              <a:pPr algn="ctr" defTabSz="914361" latinLnBrk="0">
                <a:defRPr/>
              </a:pPr>
              <a:r>
                <a:rPr lang="en-US" altLang="ko-KR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API </a:t>
              </a: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음성인식</a:t>
              </a:r>
              <a:br>
                <a:rPr lang="en-US" altLang="ko-KR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알고리즘</a:t>
              </a:r>
            </a:p>
          </p:txBody>
        </p:sp>
        <p:sp>
          <p:nvSpPr>
            <p:cNvPr id="112" name="AutoShape 46"/>
            <p:cNvSpPr>
              <a:spLocks noChangeArrowheads="1"/>
            </p:cNvSpPr>
            <p:nvPr/>
          </p:nvSpPr>
          <p:spPr bwMode="auto">
            <a:xfrm>
              <a:off x="4388194" y="5848381"/>
              <a:ext cx="2079738" cy="1601967"/>
            </a:xfrm>
            <a:prstGeom prst="can">
              <a:avLst>
                <a:gd name="adj" fmla="val 25000"/>
              </a:avLst>
            </a:prstGeom>
            <a:solidFill>
              <a:srgbClr val="EAEAEA"/>
            </a:solidFill>
            <a:ln w="6350">
              <a:solidFill>
                <a:srgbClr val="00264C"/>
              </a:solidFill>
              <a:round/>
              <a:headEnd/>
              <a:tailEnd/>
            </a:ln>
          </p:spPr>
          <p:txBody>
            <a:bodyPr lIns="35999" tIns="35999" rIns="35999" bIns="35999" anchor="ctr"/>
            <a:lstStyle/>
            <a:p>
              <a:pPr algn="ctr" defTabSz="914361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사용자 영어학습 정보</a:t>
              </a:r>
              <a:endParaRPr lang="en-US" altLang="ko-KR" sz="10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 defTabSz="914361" latinLnBrk="0">
                <a:defRPr/>
              </a:pPr>
              <a:r>
                <a:rPr lang="en-US" altLang="ko-KR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(Mongo)</a:t>
              </a: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DB</a:t>
              </a:r>
            </a:p>
          </p:txBody>
        </p:sp>
        <p:sp>
          <p:nvSpPr>
            <p:cNvPr id="115" name="Oval 44"/>
            <p:cNvSpPr>
              <a:spLocks noChangeArrowheads="1"/>
            </p:cNvSpPr>
            <p:nvPr/>
          </p:nvSpPr>
          <p:spPr bwMode="auto">
            <a:xfrm>
              <a:off x="8371332" y="4595634"/>
              <a:ext cx="387515" cy="293502"/>
            </a:xfrm>
            <a:prstGeom prst="ellipse">
              <a:avLst/>
            </a:prstGeom>
            <a:solidFill>
              <a:srgbClr val="3B5AA8"/>
            </a:solidFill>
            <a:ln>
              <a:noFill/>
            </a:ln>
          </p:spPr>
          <p:txBody>
            <a:bodyPr wrap="none" lIns="53999" tIns="53999" rIns="53999" bIns="53999" anchor="ctr"/>
            <a:lstStyle/>
            <a:p>
              <a:pPr marL="85721" indent="-85721" algn="ctr" defTabSz="914361" latinLnBrk="0">
                <a:spcBef>
                  <a:spcPct val="50000"/>
                </a:spcBef>
                <a:defRPr/>
              </a:pPr>
              <a:r>
                <a:rPr lang="en-US" altLang="ko-KR" sz="1000" kern="0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16" name="Oval 58"/>
            <p:cNvSpPr>
              <a:spLocks noChangeArrowheads="1"/>
            </p:cNvSpPr>
            <p:nvPr/>
          </p:nvSpPr>
          <p:spPr bwMode="auto">
            <a:xfrm>
              <a:off x="3543214" y="7830841"/>
              <a:ext cx="387515" cy="293503"/>
            </a:xfrm>
            <a:prstGeom prst="ellipse">
              <a:avLst/>
            </a:prstGeom>
            <a:solidFill>
              <a:srgbClr val="77787B"/>
            </a:solidFill>
            <a:ln>
              <a:noFill/>
            </a:ln>
          </p:spPr>
          <p:txBody>
            <a:bodyPr wrap="none" lIns="53999" tIns="53999" rIns="53999" bIns="53999" anchor="ctr"/>
            <a:lstStyle/>
            <a:p>
              <a:pPr marL="85721" indent="-85721" algn="ctr" defTabSz="914361" latinLnBrk="0">
                <a:spcBef>
                  <a:spcPct val="50000"/>
                </a:spcBef>
                <a:defRPr/>
              </a:pPr>
              <a:r>
                <a:rPr lang="en-US" altLang="ko-KR" sz="1000" ker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17" name="Text Box 59"/>
            <p:cNvSpPr txBox="1">
              <a:spLocks noChangeArrowheads="1"/>
            </p:cNvSpPr>
            <p:nvPr/>
          </p:nvSpPr>
          <p:spPr bwMode="auto">
            <a:xfrm>
              <a:off x="3804404" y="7813690"/>
              <a:ext cx="5344747" cy="370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algn="ctr" defTabSz="914361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1000" b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클라이언트는 </a:t>
              </a:r>
              <a:r>
                <a:rPr lang="en-US" altLang="ko-KR" sz="1000" b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APP</a:t>
              </a:r>
              <a:r>
                <a:rPr lang="ko-KR" altLang="en-US" sz="1000" b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을 실행하고 원하는 영어뉴스사를 선택한다</a:t>
              </a:r>
              <a:endParaRPr lang="en-US" altLang="ko-KR" sz="1000" b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8" name="Oval 73"/>
            <p:cNvSpPr>
              <a:spLocks noChangeArrowheads="1"/>
            </p:cNvSpPr>
            <p:nvPr/>
          </p:nvSpPr>
          <p:spPr bwMode="auto">
            <a:xfrm>
              <a:off x="3543214" y="8179374"/>
              <a:ext cx="387515" cy="293503"/>
            </a:xfrm>
            <a:prstGeom prst="ellipse">
              <a:avLst/>
            </a:prstGeom>
            <a:solidFill>
              <a:srgbClr val="77787B"/>
            </a:solidFill>
            <a:ln>
              <a:noFill/>
            </a:ln>
          </p:spPr>
          <p:txBody>
            <a:bodyPr wrap="none" lIns="53999" tIns="53999" rIns="53999" bIns="53999" anchor="ctr"/>
            <a:lstStyle/>
            <a:p>
              <a:pPr marL="85721" indent="-85721" defTabSz="914361" latinLnBrk="0">
                <a:spcBef>
                  <a:spcPct val="50000"/>
                </a:spcBef>
                <a:defRPr/>
              </a:pPr>
              <a:r>
                <a:rPr lang="en-US" altLang="ko-KR" sz="1000" ker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19" name="Text Box 59"/>
            <p:cNvSpPr txBox="1">
              <a:spLocks noChangeArrowheads="1"/>
            </p:cNvSpPr>
            <p:nvPr/>
          </p:nvSpPr>
          <p:spPr bwMode="auto">
            <a:xfrm>
              <a:off x="3871114" y="8158701"/>
              <a:ext cx="7643291" cy="370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defTabSz="914361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1000" b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영어뉴스</a:t>
              </a:r>
              <a:r>
                <a:rPr lang="en-US" altLang="ko-KR" sz="1000" b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r>
                <a:rPr lang="ko-KR" altLang="en-US" sz="1000" b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면의 영어 원문 및 번역을 학습하고 </a:t>
              </a:r>
              <a:r>
                <a:rPr lang="en-US" altLang="ko-KR" sz="1000" b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APP</a:t>
              </a:r>
              <a:r>
                <a:rPr lang="ko-KR" altLang="en-US" sz="1000" b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에서 분석한 주요문장 및 어휘를 학습한다 </a:t>
              </a:r>
              <a:endParaRPr lang="en-US" altLang="ko-KR" sz="1000" b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0" name="Oval 44"/>
            <p:cNvSpPr>
              <a:spLocks noChangeArrowheads="1"/>
            </p:cNvSpPr>
            <p:nvPr/>
          </p:nvSpPr>
          <p:spPr bwMode="auto">
            <a:xfrm>
              <a:off x="6013232" y="4606258"/>
              <a:ext cx="387514" cy="293502"/>
            </a:xfrm>
            <a:prstGeom prst="ellipse">
              <a:avLst/>
            </a:prstGeom>
            <a:solidFill>
              <a:srgbClr val="3B5AA8"/>
            </a:solidFill>
            <a:ln>
              <a:noFill/>
            </a:ln>
          </p:spPr>
          <p:txBody>
            <a:bodyPr wrap="none" lIns="53999" tIns="53999" rIns="53999" bIns="53999" anchor="ctr"/>
            <a:lstStyle/>
            <a:p>
              <a:pPr marL="85721" indent="-85721" algn="ctr" defTabSz="914361" latinLnBrk="0">
                <a:spcBef>
                  <a:spcPct val="50000"/>
                </a:spcBef>
                <a:defRPr/>
              </a:pPr>
              <a:r>
                <a:rPr lang="en-US" altLang="ko-KR" sz="1000" kern="0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61" name="Oval 73">
              <a:extLst>
                <a:ext uri="{FF2B5EF4-FFF2-40B4-BE49-F238E27FC236}">
                  <a16:creationId xmlns:a16="http://schemas.microsoft.com/office/drawing/2014/main" id="{5DA73B33-796D-4988-9D0A-B99F24DA5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3214" y="8519444"/>
              <a:ext cx="387515" cy="293503"/>
            </a:xfrm>
            <a:prstGeom prst="ellipse">
              <a:avLst/>
            </a:prstGeom>
            <a:solidFill>
              <a:srgbClr val="77787B"/>
            </a:solidFill>
            <a:ln>
              <a:noFill/>
            </a:ln>
          </p:spPr>
          <p:txBody>
            <a:bodyPr wrap="none" lIns="53999" tIns="53999" rIns="53999" bIns="53999" anchor="ctr"/>
            <a:lstStyle/>
            <a:p>
              <a:pPr marL="85721" indent="-85721" defTabSz="914361" latinLnBrk="0">
                <a:spcBef>
                  <a:spcPct val="50000"/>
                </a:spcBef>
                <a:defRPr/>
              </a:pPr>
              <a:r>
                <a:rPr lang="en-US" altLang="ko-KR" sz="1000" kern="0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63" name="Text Box 59">
              <a:extLst>
                <a:ext uri="{FF2B5EF4-FFF2-40B4-BE49-F238E27FC236}">
                  <a16:creationId xmlns:a16="http://schemas.microsoft.com/office/drawing/2014/main" id="{F300E29A-7979-49B9-9929-9ECAEEFB6F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1114" y="8498565"/>
              <a:ext cx="8727509" cy="370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defTabSz="914361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1000" b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클라이언트는 </a:t>
              </a:r>
              <a:r>
                <a:rPr lang="en-US" altLang="ko-KR" sz="1000" b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APP</a:t>
              </a:r>
              <a:r>
                <a:rPr lang="ko-KR" altLang="en-US" sz="1000" b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에서 분석한 영어문장을 학습하고 녹음하여 원어민 비교를 통한 교정방향을 제공 받는다</a:t>
              </a:r>
              <a:endParaRPr lang="en-US" altLang="ko-KR" sz="1000" b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순서도: 판단 17">
              <a:extLst>
                <a:ext uri="{FF2B5EF4-FFF2-40B4-BE49-F238E27FC236}">
                  <a16:creationId xmlns:a16="http://schemas.microsoft.com/office/drawing/2014/main" id="{A4C00DA9-D175-4FD9-B2F7-A21A61FCF357}"/>
                </a:ext>
              </a:extLst>
            </p:cNvPr>
            <p:cNvSpPr/>
            <p:nvPr/>
          </p:nvSpPr>
          <p:spPr>
            <a:xfrm>
              <a:off x="8415758" y="6776217"/>
              <a:ext cx="2063688" cy="515923"/>
            </a:xfrm>
            <a:prstGeom prst="flowChartDecision">
              <a:avLst/>
            </a:prstGeom>
            <a:solidFill>
              <a:srgbClr val="FFFFE9"/>
            </a:solidFill>
            <a:ln w="3175" cap="flat" cmpd="sng" algn="ctr">
              <a:solidFill>
                <a:srgbClr val="00264C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361" latinLnBrk="0">
                <a:defRPr/>
              </a:pPr>
              <a:r>
                <a:rPr lang="ko-KR" altLang="en-US" sz="1000" ker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복습하기</a:t>
              </a:r>
              <a:endParaRPr lang="en-US" altLang="ko-KR" sz="10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246AFC5-9984-443E-8616-27B61B85FDA8}"/>
                </a:ext>
              </a:extLst>
            </p:cNvPr>
            <p:cNvCxnSpPr>
              <a:cxnSpLocks/>
              <a:stCxn id="93" idx="2"/>
              <a:endCxn id="94" idx="0"/>
            </p:cNvCxnSpPr>
            <p:nvPr/>
          </p:nvCxnSpPr>
          <p:spPr>
            <a:xfrm flipH="1">
              <a:off x="11761064" y="5229100"/>
              <a:ext cx="1210" cy="3489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8E0C59AE-9E21-4194-8AFB-BA3AF63D4F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05423" y="4965951"/>
              <a:ext cx="6225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순서도: 판단 69">
              <a:extLst>
                <a:ext uri="{FF2B5EF4-FFF2-40B4-BE49-F238E27FC236}">
                  <a16:creationId xmlns:a16="http://schemas.microsoft.com/office/drawing/2014/main" id="{A6275638-D2B0-464D-B6B5-11D95DC8F612}"/>
                </a:ext>
              </a:extLst>
            </p:cNvPr>
            <p:cNvSpPr/>
            <p:nvPr/>
          </p:nvSpPr>
          <p:spPr>
            <a:xfrm>
              <a:off x="8415758" y="4713300"/>
              <a:ext cx="2063688" cy="515923"/>
            </a:xfrm>
            <a:prstGeom prst="flowChartDecision">
              <a:avLst/>
            </a:prstGeom>
            <a:solidFill>
              <a:srgbClr val="FFFFE9"/>
            </a:solidFill>
            <a:ln w="3175" cap="flat" cmpd="sng" algn="ctr">
              <a:solidFill>
                <a:srgbClr val="00264C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361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오늘의 학습</a:t>
              </a:r>
              <a:endParaRPr lang="en-US" altLang="ko-KR" sz="10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CD385AD0-27B2-4664-A8A1-57C7A92DBCB2}"/>
                </a:ext>
              </a:extLst>
            </p:cNvPr>
            <p:cNvCxnSpPr>
              <a:cxnSpLocks/>
              <a:stCxn id="70" idx="3"/>
              <a:endCxn id="93" idx="1"/>
            </p:cNvCxnSpPr>
            <p:nvPr/>
          </p:nvCxnSpPr>
          <p:spPr>
            <a:xfrm flipV="1">
              <a:off x="10479446" y="4971139"/>
              <a:ext cx="250984" cy="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121639AD-BD02-4EDF-B538-14EDBA1AB4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4774" y="4971139"/>
              <a:ext cx="250984" cy="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AB96DBF2-C83C-48B4-84B3-D67C32547BDC}"/>
                </a:ext>
              </a:extLst>
            </p:cNvPr>
            <p:cNvCxnSpPr>
              <a:cxnSpLocks/>
              <a:endCxn id="97" idx="1"/>
            </p:cNvCxnSpPr>
            <p:nvPr/>
          </p:nvCxnSpPr>
          <p:spPr>
            <a:xfrm flipV="1">
              <a:off x="6467932" y="6020304"/>
              <a:ext cx="1943587" cy="8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02C20DEB-D797-40CA-A6BB-B5299917821D}"/>
                </a:ext>
              </a:extLst>
            </p:cNvPr>
            <p:cNvCxnSpPr/>
            <p:nvPr/>
          </p:nvCxnSpPr>
          <p:spPr>
            <a:xfrm>
              <a:off x="12785459" y="6655220"/>
              <a:ext cx="311846" cy="2292"/>
            </a:xfrm>
            <a:prstGeom prst="straightConnector1">
              <a:avLst/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39" name="Oval 44">
              <a:extLst>
                <a:ext uri="{FF2B5EF4-FFF2-40B4-BE49-F238E27FC236}">
                  <a16:creationId xmlns:a16="http://schemas.microsoft.com/office/drawing/2014/main" id="{E48707A9-B5D7-43E1-B77D-F3848E1FE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77145" y="7124886"/>
              <a:ext cx="387515" cy="293502"/>
            </a:xfrm>
            <a:prstGeom prst="ellipse">
              <a:avLst/>
            </a:prstGeom>
            <a:solidFill>
              <a:srgbClr val="3B5AA8"/>
            </a:solidFill>
            <a:ln>
              <a:noFill/>
            </a:ln>
          </p:spPr>
          <p:txBody>
            <a:bodyPr wrap="none" lIns="53999" tIns="53999" rIns="53999" bIns="53999" anchor="ctr"/>
            <a:lstStyle/>
            <a:p>
              <a:pPr marL="85721" indent="-85721" algn="ctr" defTabSz="914361" latinLnBrk="0">
                <a:spcBef>
                  <a:spcPct val="50000"/>
                </a:spcBef>
                <a:defRPr/>
              </a:pPr>
              <a:r>
                <a:rPr lang="en-US" altLang="ko-KR" sz="1000" kern="0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AE4E211A-225C-4C61-A1D6-D7ACF7D1B0FD}"/>
                </a:ext>
              </a:extLst>
            </p:cNvPr>
            <p:cNvCxnSpPr>
              <a:cxnSpLocks/>
              <a:stCxn id="70" idx="2"/>
              <a:endCxn id="97" idx="0"/>
            </p:cNvCxnSpPr>
            <p:nvPr/>
          </p:nvCxnSpPr>
          <p:spPr>
            <a:xfrm flipH="1">
              <a:off x="9443363" y="5229223"/>
              <a:ext cx="4239" cy="5331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7D51F1DE-3A85-4A94-A8E0-33573B8E0442}"/>
                </a:ext>
              </a:extLst>
            </p:cNvPr>
            <p:cNvCxnSpPr>
              <a:cxnSpLocks/>
              <a:stCxn id="97" idx="2"/>
              <a:endCxn id="18" idx="0"/>
            </p:cNvCxnSpPr>
            <p:nvPr/>
          </p:nvCxnSpPr>
          <p:spPr>
            <a:xfrm>
              <a:off x="9443363" y="6278265"/>
              <a:ext cx="4239" cy="4979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화살표 연결선 157">
              <a:extLst>
                <a:ext uri="{FF2B5EF4-FFF2-40B4-BE49-F238E27FC236}">
                  <a16:creationId xmlns:a16="http://schemas.microsoft.com/office/drawing/2014/main" id="{12A9E6A5-1D0B-48A4-BFA0-3A8E74434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7932" y="7020306"/>
              <a:ext cx="1943587" cy="8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8E049514-B569-468A-8065-9CC8D550699D}"/>
                </a:ext>
              </a:extLst>
            </p:cNvPr>
            <p:cNvCxnSpPr>
              <a:cxnSpLocks/>
              <a:endCxn id="95" idx="0"/>
            </p:cNvCxnSpPr>
            <p:nvPr/>
          </p:nvCxnSpPr>
          <p:spPr>
            <a:xfrm flipH="1">
              <a:off x="11761064" y="6094002"/>
              <a:ext cx="1210" cy="3032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4B969B17-3724-4758-81FE-656930C81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61064" y="6893658"/>
              <a:ext cx="1210" cy="3489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73">
              <a:extLst>
                <a:ext uri="{FF2B5EF4-FFF2-40B4-BE49-F238E27FC236}">
                  <a16:creationId xmlns:a16="http://schemas.microsoft.com/office/drawing/2014/main" id="{26142957-886A-4449-880F-5AC25975D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3214" y="8874463"/>
              <a:ext cx="387515" cy="293503"/>
            </a:xfrm>
            <a:prstGeom prst="ellipse">
              <a:avLst/>
            </a:prstGeom>
            <a:solidFill>
              <a:srgbClr val="77787B"/>
            </a:solidFill>
            <a:ln>
              <a:noFill/>
            </a:ln>
          </p:spPr>
          <p:txBody>
            <a:bodyPr wrap="none" lIns="53999" tIns="53999" rIns="53999" bIns="53999" anchor="ctr"/>
            <a:lstStyle/>
            <a:p>
              <a:pPr marL="85721" indent="-85721" defTabSz="914361" latinLnBrk="0">
                <a:spcBef>
                  <a:spcPct val="50000"/>
                </a:spcBef>
                <a:defRPr/>
              </a:pPr>
              <a:r>
                <a:rPr lang="en-US" altLang="ko-KR" sz="1000" kern="0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  <p:sp>
          <p:nvSpPr>
            <p:cNvPr id="65" name="Text Box 59">
              <a:extLst>
                <a:ext uri="{FF2B5EF4-FFF2-40B4-BE49-F238E27FC236}">
                  <a16:creationId xmlns:a16="http://schemas.microsoft.com/office/drawing/2014/main" id="{2C778213-BF75-4287-91C9-BADE82B68A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1114" y="8853584"/>
              <a:ext cx="6699043" cy="370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defTabSz="914361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1000" b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이전에 학습한 어휘 및 새로 추가된 어휘를 앞</a:t>
              </a:r>
              <a:r>
                <a:rPr lang="en-US" altLang="ko-KR" sz="1000" b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lang="ko-KR" altLang="en-US" sz="1000" b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뒷면 영어카드를 통하여 학습한다 </a:t>
              </a:r>
              <a:endParaRPr lang="en-US" altLang="ko-KR" sz="1000" b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" name="Oval 44">
            <a:extLst>
              <a:ext uri="{FF2B5EF4-FFF2-40B4-BE49-F238E27FC236}">
                <a16:creationId xmlns:a16="http://schemas.microsoft.com/office/drawing/2014/main" id="{925DF7E0-11B9-40C2-B303-28FE9A72F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9710" y="3844095"/>
            <a:ext cx="279593" cy="205123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3999" tIns="53999" rIns="53999" bIns="53999" anchor="ctr"/>
          <a:lstStyle/>
          <a:p>
            <a:pPr marL="85721" indent="-85721" algn="ctr" defTabSz="914361" latinLnBrk="0">
              <a:spcBef>
                <a:spcPct val="50000"/>
              </a:spcBef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04371593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729465" y="1226242"/>
            <a:ext cx="5308451" cy="50693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067E1C-4311-40A7-9376-024C8A2082E2}"/>
              </a:ext>
            </a:extLst>
          </p:cNvPr>
          <p:cNvSpPr txBox="1"/>
          <p:nvPr/>
        </p:nvSpPr>
        <p:spPr>
          <a:xfrm>
            <a:off x="6097169" y="1489746"/>
            <a:ext cx="492486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음정 분석 및 가공 알고리즘 시나리오</a:t>
            </a:r>
            <a:endParaRPr lang="en-US" altLang="ko-KR" sz="1400" dirty="0"/>
          </a:p>
          <a:p>
            <a:pPr marL="228600" indent="-228600">
              <a:buAutoNum type="arabicPeriod"/>
            </a:pPr>
            <a:r>
              <a:rPr lang="ko-KR" altLang="en-US" sz="1400" dirty="0"/>
              <a:t>목소리의 음정을 </a:t>
            </a:r>
            <a:r>
              <a:rPr lang="en-US" altLang="ko-KR" sz="1400" dirty="0" err="1"/>
              <a:t>Parselmouth</a:t>
            </a:r>
            <a:r>
              <a:rPr lang="ko-KR" altLang="en-US" sz="1400" dirty="0"/>
              <a:t>로 분석한다</a:t>
            </a:r>
            <a:r>
              <a:rPr lang="en-US" altLang="ko-KR" sz="14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400" dirty="0"/>
              <a:t>분석을 통해 얻은 음정을 중앙값으로 나누어</a:t>
            </a:r>
            <a:r>
              <a:rPr lang="en-US" altLang="ko-KR" sz="1400" dirty="0"/>
              <a:t>, </a:t>
            </a:r>
            <a:r>
              <a:rPr lang="ko-KR" altLang="en-US" sz="1400" dirty="0"/>
              <a:t>중앙값 기준으로 상대적인 음정으로 </a:t>
            </a:r>
            <a:r>
              <a:rPr lang="ko-KR" altLang="en-US" sz="1400" dirty="0" err="1"/>
              <a:t>정규화한다</a:t>
            </a:r>
            <a:br>
              <a:rPr lang="en-US" altLang="ko-KR" sz="1400" dirty="0"/>
            </a:br>
            <a:r>
              <a:rPr lang="en-US" altLang="ko-KR" sz="1400" dirty="0"/>
              <a:t>(1</a:t>
            </a:r>
            <a:r>
              <a:rPr lang="ko-KR" altLang="en-US" sz="1400" dirty="0"/>
              <a:t>옥타브</a:t>
            </a:r>
            <a:r>
              <a:rPr lang="en-US" altLang="ko-KR" sz="1400" dirty="0"/>
              <a:t>=2</a:t>
            </a:r>
            <a:r>
              <a:rPr lang="ko-KR" altLang="en-US" sz="1400" dirty="0"/>
              <a:t>의 제곱</a:t>
            </a:r>
            <a:r>
              <a:rPr lang="en-US" altLang="ko-KR" sz="1400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sz="1400" dirty="0"/>
              <a:t>1</a:t>
            </a:r>
            <a:r>
              <a:rPr lang="ko-KR" altLang="en-US" sz="1400" dirty="0"/>
              <a:t>옥타브 위아래의 음정을 제거한다</a:t>
            </a:r>
            <a:br>
              <a:rPr lang="en-US" altLang="ko-KR" sz="1400" dirty="0"/>
            </a:br>
            <a:r>
              <a:rPr lang="en-US" altLang="ko-KR" sz="1400" dirty="0"/>
              <a:t>(2 </a:t>
            </a:r>
            <a:r>
              <a:rPr lang="ko-KR" altLang="en-US" sz="1400" dirty="0"/>
              <a:t>초과</a:t>
            </a:r>
            <a:r>
              <a:rPr lang="en-US" altLang="ko-KR" sz="1400" dirty="0"/>
              <a:t>, 0.5 </a:t>
            </a:r>
            <a:r>
              <a:rPr lang="ko-KR" altLang="en-US" sz="1400" dirty="0"/>
              <a:t>미만</a:t>
            </a:r>
            <a:r>
              <a:rPr lang="en-US" altLang="ko-KR" sz="1400" dirty="0"/>
              <a:t>).</a:t>
            </a:r>
          </a:p>
          <a:p>
            <a:pPr marL="228600" indent="-228600">
              <a:buAutoNum type="arabicPeriod"/>
            </a:pPr>
            <a:r>
              <a:rPr lang="ko-KR" altLang="en-US" sz="1400" dirty="0"/>
              <a:t>음정이 인식되지 않았거나 </a:t>
            </a:r>
            <a:r>
              <a:rPr lang="en-US" altLang="ko-KR" sz="1400" dirty="0"/>
              <a:t>3</a:t>
            </a:r>
            <a:r>
              <a:rPr lang="ko-KR" altLang="en-US" sz="1400" dirty="0"/>
              <a:t>번 처리로 인해 생긴 빈 구간이 있는지 확인한다</a:t>
            </a:r>
            <a:r>
              <a:rPr lang="en-US" altLang="ko-KR" sz="1400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/>
              <a:t>4</a:t>
            </a:r>
            <a:r>
              <a:rPr lang="ko-KR" altLang="en-US" sz="1400" dirty="0"/>
              <a:t>번이 참일 시 선형 </a:t>
            </a:r>
            <a:r>
              <a:rPr lang="ko-KR" altLang="en-US" sz="1400" dirty="0" err="1"/>
              <a:t>보간법</a:t>
            </a:r>
            <a:r>
              <a:rPr lang="en-US" altLang="ko-KR" sz="1400" dirty="0"/>
              <a:t>(Linear interpolation)</a:t>
            </a:r>
            <a:r>
              <a:rPr lang="ko-KR" altLang="en-US" sz="1400" dirty="0"/>
              <a:t>으로 빈 구간을 채워 넣는다</a:t>
            </a:r>
            <a:r>
              <a:rPr lang="en-US" altLang="ko-KR" sz="14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400" dirty="0"/>
              <a:t>음정이 급격히 상승하거나 하락하는 구간을 제거한다</a:t>
            </a:r>
            <a:r>
              <a:rPr lang="en-US" altLang="ko-KR" sz="1400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/>
              <a:t>6</a:t>
            </a:r>
            <a:r>
              <a:rPr lang="ko-KR" altLang="en-US" sz="1400" dirty="0"/>
              <a:t>번을 통해 제거된 구간이 있는지 확인하고</a:t>
            </a:r>
            <a:r>
              <a:rPr lang="en-US" altLang="ko-KR" sz="1400" dirty="0"/>
              <a:t>, </a:t>
            </a:r>
            <a:r>
              <a:rPr lang="ko-KR" altLang="en-US" sz="1400" dirty="0"/>
              <a:t>있을 시 </a:t>
            </a:r>
            <a:r>
              <a:rPr lang="en-US" altLang="ko-KR" sz="1400" dirty="0"/>
              <a:t>5</a:t>
            </a:r>
            <a:r>
              <a:rPr lang="ko-KR" altLang="en-US" sz="1400" dirty="0"/>
              <a:t>번으로 돌아가고</a:t>
            </a:r>
            <a:r>
              <a:rPr lang="en-US" altLang="ko-KR" sz="1400" dirty="0"/>
              <a:t>, </a:t>
            </a:r>
            <a:r>
              <a:rPr lang="ko-KR" altLang="en-US" sz="1400" dirty="0"/>
              <a:t>없을 시 결과값을 반환한다</a:t>
            </a:r>
            <a:r>
              <a:rPr lang="en-US" altLang="ko-KR" sz="1400" dirty="0"/>
              <a:t>.</a:t>
            </a:r>
          </a:p>
          <a:p>
            <a:pPr marL="228600" indent="-228600">
              <a:buAutoNum type="arabicPeriod"/>
            </a:pPr>
            <a:endParaRPr lang="en-US" altLang="ko-KR" sz="1400" dirty="0"/>
          </a:p>
          <a:p>
            <a:pPr marL="228600" indent="-228600">
              <a:buAutoNum type="arabicPeriod"/>
            </a:pPr>
            <a:endParaRPr lang="en-US" altLang="ko-KR" sz="1400" dirty="0"/>
          </a:p>
          <a:p>
            <a:pPr marL="228600" indent="-228600">
              <a:buAutoNum type="arabicPeriod"/>
            </a:pPr>
            <a:endParaRPr lang="en-US" altLang="ko-KR" sz="14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829E04E-9A92-4E45-8AB9-5077A60D0576}"/>
              </a:ext>
            </a:extLst>
          </p:cNvPr>
          <p:cNvGrpSpPr/>
          <p:nvPr/>
        </p:nvGrpSpPr>
        <p:grpSpPr>
          <a:xfrm>
            <a:off x="1366464" y="1283923"/>
            <a:ext cx="4435146" cy="4925583"/>
            <a:chOff x="2529809" y="1533036"/>
            <a:chExt cx="3134143" cy="412472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BA12F2E-2CF9-4783-8053-DB88347CB763}"/>
                </a:ext>
              </a:extLst>
            </p:cNvPr>
            <p:cNvSpPr/>
            <p:nvPr/>
          </p:nvSpPr>
          <p:spPr>
            <a:xfrm>
              <a:off x="2746702" y="1533036"/>
              <a:ext cx="914400" cy="216024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/>
                <a:t>음성 파일 전달받음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0218758-9321-4438-A80D-05DEFD75A712}"/>
                </a:ext>
              </a:extLst>
            </p:cNvPr>
            <p:cNvSpPr/>
            <p:nvPr/>
          </p:nvSpPr>
          <p:spPr>
            <a:xfrm>
              <a:off x="2673825" y="1938005"/>
              <a:ext cx="1054968" cy="288032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/>
                <a:t>1. Parselmouth</a:t>
              </a:r>
              <a:r>
                <a:rPr lang="ko-KR" altLang="en-US" sz="800" b="1"/>
                <a:t>로 </a:t>
              </a:r>
              <a:br>
                <a:rPr lang="en-US" altLang="ko-KR" sz="800" b="1"/>
              </a:br>
              <a:r>
                <a:rPr lang="ko-KR" altLang="en-US" sz="800" b="1"/>
                <a:t>목소리 음정 분석</a:t>
              </a:r>
              <a:endParaRPr lang="ko-KR" altLang="en-US" sz="800" b="1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619B0B3-BBA7-428A-AA08-9B431552A789}"/>
                </a:ext>
              </a:extLst>
            </p:cNvPr>
            <p:cNvSpPr/>
            <p:nvPr/>
          </p:nvSpPr>
          <p:spPr>
            <a:xfrm>
              <a:off x="2673825" y="2406973"/>
              <a:ext cx="1054968" cy="288032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/>
                <a:t>2.</a:t>
              </a:r>
              <a:r>
                <a:rPr lang="ko-KR" altLang="en-US" sz="800" b="1"/>
                <a:t> 음정 정규화</a:t>
              </a:r>
              <a:endParaRPr lang="ko-KR" altLang="en-US" sz="800" b="1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2504DEB-9AEF-4FD5-964E-3A1FE259B57B}"/>
                </a:ext>
              </a:extLst>
            </p:cNvPr>
            <p:cNvSpPr/>
            <p:nvPr/>
          </p:nvSpPr>
          <p:spPr>
            <a:xfrm>
              <a:off x="2529809" y="2900879"/>
              <a:ext cx="1343000" cy="288032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3.</a:t>
              </a:r>
              <a:r>
                <a:rPr lang="ko-KR" altLang="en-US" sz="800" b="1" dirty="0"/>
                <a:t> </a:t>
              </a:r>
              <a:r>
                <a:rPr lang="en-US" altLang="ko-KR" sz="800" b="1" dirty="0"/>
                <a:t>1</a:t>
              </a:r>
              <a:r>
                <a:rPr lang="ko-KR" altLang="en-US" sz="800" b="1" dirty="0"/>
                <a:t>옥타브 위아래 음정 제거</a:t>
              </a:r>
              <a:r>
                <a:rPr lang="en-US" altLang="ko-KR" sz="800" b="1" dirty="0"/>
                <a:t>(Outlier </a:t>
              </a:r>
              <a:r>
                <a:rPr lang="ko-KR" altLang="en-US" sz="800" b="1" dirty="0"/>
                <a:t>제거</a:t>
              </a:r>
              <a:r>
                <a:rPr lang="en-US" altLang="ko-KR" sz="800" b="1" dirty="0"/>
                <a:t>)</a:t>
              </a:r>
              <a:endParaRPr lang="ko-KR" altLang="en-US" sz="800" b="1" dirty="0"/>
            </a:p>
          </p:txBody>
        </p:sp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4335FA01-B4CD-4E34-A119-8BEE073F866B}"/>
                </a:ext>
              </a:extLst>
            </p:cNvPr>
            <p:cNvSpPr/>
            <p:nvPr/>
          </p:nvSpPr>
          <p:spPr>
            <a:xfrm>
              <a:off x="2589241" y="3411554"/>
              <a:ext cx="1224136" cy="504056"/>
            </a:xfrm>
            <a:prstGeom prst="diamond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b="1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68235B7-C0AD-4C83-8B7B-D365BE0185B0}"/>
                </a:ext>
              </a:extLst>
            </p:cNvPr>
            <p:cNvSpPr/>
            <p:nvPr/>
          </p:nvSpPr>
          <p:spPr>
            <a:xfrm>
              <a:off x="4439816" y="3519566"/>
              <a:ext cx="1224136" cy="288032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5.</a:t>
              </a:r>
              <a:r>
                <a:rPr lang="ko-KR" altLang="en-US" sz="800" b="1" dirty="0"/>
                <a:t> 빈 공간을 선형 </a:t>
              </a:r>
              <a:r>
                <a:rPr lang="ko-KR" altLang="en-US" sz="800" b="1" dirty="0" err="1"/>
                <a:t>보간법으로</a:t>
              </a:r>
              <a:r>
                <a:rPr lang="ko-KR" altLang="en-US" sz="800" b="1" dirty="0"/>
                <a:t> </a:t>
              </a:r>
              <a:br>
                <a:rPr lang="en-US" altLang="ko-KR" sz="800" b="1" dirty="0"/>
              </a:br>
              <a:r>
                <a:rPr lang="ko-KR" altLang="en-US" sz="800" b="1" dirty="0" err="1"/>
                <a:t>채워넣음</a:t>
              </a:r>
              <a:endParaRPr lang="ko-KR" altLang="en-US" sz="800" b="1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82727EE-8463-4531-BBFA-696669E7C9A3}"/>
                </a:ext>
              </a:extLst>
            </p:cNvPr>
            <p:cNvSpPr/>
            <p:nvPr/>
          </p:nvSpPr>
          <p:spPr>
            <a:xfrm>
              <a:off x="2589241" y="4234430"/>
              <a:ext cx="1224136" cy="288032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/>
                <a:t>6. </a:t>
              </a:r>
              <a:r>
                <a:rPr lang="ko-KR" altLang="en-US" sz="800" b="1"/>
                <a:t>음정이 급격히 상승</a:t>
              </a:r>
              <a:r>
                <a:rPr lang="en-US" altLang="ko-KR" sz="800" b="1"/>
                <a:t>/</a:t>
              </a:r>
              <a:r>
                <a:rPr lang="ko-KR" altLang="en-US" sz="800" b="1"/>
                <a:t>하락</a:t>
              </a:r>
              <a:br>
                <a:rPr lang="en-US" altLang="ko-KR" sz="800" b="1"/>
              </a:br>
              <a:r>
                <a:rPr lang="ko-KR" altLang="en-US" sz="800" b="1"/>
                <a:t>하는 구간 제거</a:t>
              </a:r>
              <a:endParaRPr lang="ko-KR" altLang="en-US" sz="800" b="1" dirty="0"/>
            </a:p>
          </p:txBody>
        </p:sp>
        <p:sp>
          <p:nvSpPr>
            <p:cNvPr id="34" name="다이아몬드 33">
              <a:extLst>
                <a:ext uri="{FF2B5EF4-FFF2-40B4-BE49-F238E27FC236}">
                  <a16:creationId xmlns:a16="http://schemas.microsoft.com/office/drawing/2014/main" id="{08BB7183-D77D-4024-B704-89BC6D5CED2B}"/>
                </a:ext>
              </a:extLst>
            </p:cNvPr>
            <p:cNvSpPr/>
            <p:nvPr/>
          </p:nvSpPr>
          <p:spPr>
            <a:xfrm>
              <a:off x="2589241" y="4693705"/>
              <a:ext cx="1224136" cy="504056"/>
            </a:xfrm>
            <a:prstGeom prst="diamond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C7B14F-0933-4652-B131-5DCD56A99E5F}"/>
                </a:ext>
              </a:extLst>
            </p:cNvPr>
            <p:cNvSpPr txBox="1"/>
            <p:nvPr/>
          </p:nvSpPr>
          <p:spPr>
            <a:xfrm>
              <a:off x="2741476" y="4827640"/>
              <a:ext cx="974947" cy="283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/>
                <a:t>7.</a:t>
              </a:r>
              <a:r>
                <a:rPr lang="ko-KR" altLang="en-US" sz="800" b="1"/>
                <a:t> 앞 단계에서 제거된 </a:t>
              </a:r>
              <a:br>
                <a:rPr lang="en-US" altLang="ko-KR" sz="800" b="1"/>
              </a:br>
              <a:r>
                <a:rPr lang="ko-KR" altLang="en-US" sz="800" b="1"/>
                <a:t>구간이 있는가</a:t>
              </a:r>
              <a:r>
                <a:rPr lang="en-US" altLang="ko-KR" sz="800" b="1"/>
                <a:t>?</a:t>
              </a:r>
              <a:endParaRPr lang="ko-KR" altLang="en-US" sz="800" b="1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CB74700-421B-471E-B7A3-CE45633F5C4F}"/>
                </a:ext>
              </a:extLst>
            </p:cNvPr>
            <p:cNvSpPr txBox="1"/>
            <p:nvPr/>
          </p:nvSpPr>
          <p:spPr>
            <a:xfrm>
              <a:off x="2765942" y="3530699"/>
              <a:ext cx="870751" cy="283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/>
                <a:t>4. </a:t>
              </a:r>
              <a:r>
                <a:rPr lang="ko-KR" altLang="en-US" sz="800" b="1"/>
                <a:t>음정이 빈 구간이</a:t>
              </a:r>
              <a:br>
                <a:rPr lang="en-US" altLang="ko-KR" sz="800" b="1"/>
              </a:br>
              <a:r>
                <a:rPr lang="ko-KR" altLang="en-US" sz="800" b="1"/>
                <a:t>있는가</a:t>
              </a:r>
              <a:r>
                <a:rPr lang="en-US" altLang="ko-KR" sz="800" b="1"/>
                <a:t>?</a:t>
              </a:r>
              <a:endParaRPr lang="ko-KR" altLang="en-US" sz="800" b="1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3A1A4A4C-C969-4F16-ADC4-F5CAD9D19B33}"/>
                </a:ext>
              </a:extLst>
            </p:cNvPr>
            <p:cNvCxnSpPr>
              <a:stCxn id="3" idx="2"/>
              <a:endCxn id="4" idx="0"/>
            </p:cNvCxnSpPr>
            <p:nvPr/>
          </p:nvCxnSpPr>
          <p:spPr>
            <a:xfrm flipH="1">
              <a:off x="3201318" y="1749069"/>
              <a:ext cx="2593" cy="18894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753B67E-E67F-4ACE-BA7A-CC687AFAF2CD}"/>
                </a:ext>
              </a:extLst>
            </p:cNvPr>
            <p:cNvSpPr/>
            <p:nvPr/>
          </p:nvSpPr>
          <p:spPr>
            <a:xfrm>
              <a:off x="2744109" y="5441734"/>
              <a:ext cx="914400" cy="216024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/>
                <a:t>결과값 반환</a:t>
              </a:r>
              <a:endParaRPr lang="ko-KR" altLang="en-US" sz="800" b="1" dirty="0"/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6CA7A677-FCDC-4050-B757-5D0C9FB0F9A5}"/>
                </a:ext>
              </a:extLst>
            </p:cNvPr>
            <p:cNvCxnSpPr>
              <a:cxnSpLocks/>
              <a:stCxn id="4" idx="2"/>
              <a:endCxn id="18" idx="0"/>
            </p:cNvCxnSpPr>
            <p:nvPr/>
          </p:nvCxnSpPr>
          <p:spPr>
            <a:xfrm>
              <a:off x="3201309" y="2226037"/>
              <a:ext cx="0" cy="18093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7171FC4E-B4A6-4573-8C18-FE355C3C1A1A}"/>
                </a:ext>
              </a:extLst>
            </p:cNvPr>
            <p:cNvCxnSpPr>
              <a:cxnSpLocks/>
              <a:stCxn id="18" idx="2"/>
              <a:endCxn id="19" idx="0"/>
            </p:cNvCxnSpPr>
            <p:nvPr/>
          </p:nvCxnSpPr>
          <p:spPr>
            <a:xfrm>
              <a:off x="3201309" y="2695005"/>
              <a:ext cx="0" cy="20587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3B02DCF5-70BE-4451-BB95-DBB58859EE35}"/>
                </a:ext>
              </a:extLst>
            </p:cNvPr>
            <p:cNvCxnSpPr>
              <a:cxnSpLocks/>
              <a:stCxn id="19" idx="2"/>
              <a:endCxn id="5" idx="0"/>
            </p:cNvCxnSpPr>
            <p:nvPr/>
          </p:nvCxnSpPr>
          <p:spPr>
            <a:xfrm>
              <a:off x="3201309" y="3188920"/>
              <a:ext cx="0" cy="22264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BAFB1630-60DC-4948-AA3F-320E65B3874E}"/>
                </a:ext>
              </a:extLst>
            </p:cNvPr>
            <p:cNvCxnSpPr>
              <a:cxnSpLocks/>
              <a:stCxn id="5" idx="3"/>
              <a:endCxn id="31" idx="1"/>
            </p:cNvCxnSpPr>
            <p:nvPr/>
          </p:nvCxnSpPr>
          <p:spPr>
            <a:xfrm>
              <a:off x="3813386" y="3663582"/>
              <a:ext cx="626439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CC9693EA-C402-422D-8418-C90EC0601CC6}"/>
                </a:ext>
              </a:extLst>
            </p:cNvPr>
            <p:cNvCxnSpPr>
              <a:cxnSpLocks/>
              <a:stCxn id="5" idx="2"/>
              <a:endCxn id="33" idx="0"/>
            </p:cNvCxnSpPr>
            <p:nvPr/>
          </p:nvCxnSpPr>
          <p:spPr>
            <a:xfrm>
              <a:off x="3201309" y="3915610"/>
              <a:ext cx="0" cy="31882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82F605CF-551D-4E11-9864-678838D04D58}"/>
                </a:ext>
              </a:extLst>
            </p:cNvPr>
            <p:cNvCxnSpPr>
              <a:cxnSpLocks/>
              <a:stCxn id="33" idx="2"/>
              <a:endCxn id="34" idx="0"/>
            </p:cNvCxnSpPr>
            <p:nvPr/>
          </p:nvCxnSpPr>
          <p:spPr>
            <a:xfrm>
              <a:off x="3201309" y="4522471"/>
              <a:ext cx="0" cy="17124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2A0C4ABA-AB18-4394-B8B3-26A45EC87CBB}"/>
                </a:ext>
              </a:extLst>
            </p:cNvPr>
            <p:cNvCxnSpPr>
              <a:cxnSpLocks/>
              <a:stCxn id="34" idx="2"/>
              <a:endCxn id="36" idx="0"/>
            </p:cNvCxnSpPr>
            <p:nvPr/>
          </p:nvCxnSpPr>
          <p:spPr>
            <a:xfrm>
              <a:off x="3201309" y="5197770"/>
              <a:ext cx="0" cy="24397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연결선: 꺾임 62">
              <a:extLst>
                <a:ext uri="{FF2B5EF4-FFF2-40B4-BE49-F238E27FC236}">
                  <a16:creationId xmlns:a16="http://schemas.microsoft.com/office/drawing/2014/main" id="{D0F10EA6-2E89-4668-90A4-7BB8A328208C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 rot="5400000">
              <a:off x="3985241" y="3016407"/>
              <a:ext cx="275452" cy="185783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680E86EC-D24E-4EEC-AA7C-F1FAD01F6EDF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3813386" y="3812335"/>
              <a:ext cx="1455053" cy="1133407"/>
            </a:xfrm>
            <a:prstGeom prst="bentConnector3">
              <a:avLst>
                <a:gd name="adj1" fmla="val 9975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ADB0646-51F1-4BBC-84FF-CB64FEC59943}"/>
                </a:ext>
              </a:extLst>
            </p:cNvPr>
            <p:cNvSpPr txBox="1"/>
            <p:nvPr/>
          </p:nvSpPr>
          <p:spPr>
            <a:xfrm>
              <a:off x="3728793" y="3507731"/>
              <a:ext cx="351378" cy="180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/>
                <a:t>True</a:t>
              </a:r>
              <a:endParaRPr lang="ko-KR" altLang="en-US" sz="8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2F7BD66-70FD-4312-B99A-E4822092EE03}"/>
                </a:ext>
              </a:extLst>
            </p:cNvPr>
            <p:cNvSpPr txBox="1"/>
            <p:nvPr/>
          </p:nvSpPr>
          <p:spPr>
            <a:xfrm>
              <a:off x="3736960" y="4781464"/>
              <a:ext cx="351378" cy="180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/>
                <a:t>True</a:t>
              </a:r>
              <a:endParaRPr lang="ko-KR" altLang="en-US" sz="8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127E087-0213-434A-9F8B-261CF7C56D1D}"/>
                </a:ext>
              </a:extLst>
            </p:cNvPr>
            <p:cNvSpPr txBox="1"/>
            <p:nvPr/>
          </p:nvSpPr>
          <p:spPr>
            <a:xfrm>
              <a:off x="3153613" y="3887732"/>
              <a:ext cx="377026" cy="180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/>
                <a:t>False</a:t>
              </a:r>
              <a:endParaRPr lang="ko-KR" altLang="en-US" sz="8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AEC3FF6-B806-46B7-B5F6-9D04E82AF44A}"/>
                </a:ext>
              </a:extLst>
            </p:cNvPr>
            <p:cNvSpPr txBox="1"/>
            <p:nvPr/>
          </p:nvSpPr>
          <p:spPr>
            <a:xfrm>
              <a:off x="3144797" y="5168505"/>
              <a:ext cx="377026" cy="180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/>
                <a:t>False</a:t>
              </a:r>
              <a:endParaRPr lang="ko-KR" altLang="en-US" sz="800"/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71F661-92E6-457E-8A99-6433CA1BBA65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2C8C629-59FA-4ABC-8EA9-86E65CFC7214}"/>
              </a:ext>
            </a:extLst>
          </p:cNvPr>
          <p:cNvCxnSpPr>
            <a:cxnSpLocks/>
            <a:stCxn id="38" idx="3"/>
            <a:endCxn id="45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2" name="제목 12">
            <a:extLst>
              <a:ext uri="{FF2B5EF4-FFF2-40B4-BE49-F238E27FC236}">
                <a16:creationId xmlns:a16="http://schemas.microsoft.com/office/drawing/2014/main" id="{CFBC8363-D1FF-4250-BD16-6E93A5C3A0E4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명세서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43" name="Picture 6">
            <a:extLst>
              <a:ext uri="{FF2B5EF4-FFF2-40B4-BE49-F238E27FC236}">
                <a16:creationId xmlns:a16="http://schemas.microsoft.com/office/drawing/2014/main" id="{78DED156-092D-49C1-B509-2145EDD9B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0751DAB6-C754-4FC8-B029-064E62A46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막힌 원호 45">
            <a:extLst>
              <a:ext uri="{FF2B5EF4-FFF2-40B4-BE49-F238E27FC236}">
                <a16:creationId xmlns:a16="http://schemas.microsoft.com/office/drawing/2014/main" id="{9BF623D8-7416-4512-ACE2-79DC00DE7955}"/>
              </a:ext>
            </a:extLst>
          </p:cNvPr>
          <p:cNvSpPr/>
          <p:nvPr/>
        </p:nvSpPr>
        <p:spPr>
          <a:xfrm flipV="1">
            <a:off x="-608464" y="-576001"/>
            <a:ext cx="1181047" cy="1167213"/>
          </a:xfrm>
          <a:prstGeom prst="blockArc">
            <a:avLst>
              <a:gd name="adj1" fmla="val 16268904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349A12-7E08-4946-8FE4-B994A4FD2099}"/>
              </a:ext>
            </a:extLst>
          </p:cNvPr>
          <p:cNvSpPr/>
          <p:nvPr/>
        </p:nvSpPr>
        <p:spPr>
          <a:xfrm>
            <a:off x="6052250" y="1226242"/>
            <a:ext cx="5308451" cy="50693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824947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1746264" y="1473910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1758302" y="4283405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B9893A-CCFE-4D64-923C-05189A388CC9}"/>
              </a:ext>
            </a:extLst>
          </p:cNvPr>
          <p:cNvSpPr txBox="1"/>
          <p:nvPr/>
        </p:nvSpPr>
        <p:spPr>
          <a:xfrm>
            <a:off x="1792798" y="1489756"/>
            <a:ext cx="859487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ㅇ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음정 분석 및 가공 알고리즘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음정 분석 및 가공 알고리즘은 클라이언트로부터 받은 사운드의 음정을 분석하고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결과를 강세 분석에 용이하게 가공하는 알고리즘이다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분석을 위해 사용되는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Parselmouth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라이브러리는 모음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(Vowel)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음높이만을 인식하여 분석하도록 설계되었지만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간헐적으로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치찰음을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모음으로 잘못 인식하여 비정상적으로 높은 수치의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아웃라이어가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포함된 음높이 결과를 출력한다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좌측 그림과 같이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아웃라이어가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포함된 분석결과는 추후 두 음성 간의 비교분석 결과에 큰 오차를 발생시킬 수 있기에 이에 대한 처리가 필요하다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위해 순간적으로 급상승 혹은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급하락하는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음높이와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음높이의 중앙값에 비해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 이상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옥타브 이상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1/2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 이하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옥타브 이하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음높이는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아웃라이어로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판단하여 제거한다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025" name="_x271803168">
            <a:extLst>
              <a:ext uri="{FF2B5EF4-FFF2-40B4-BE49-F238E27FC236}">
                <a16:creationId xmlns:a16="http://schemas.microsoft.com/office/drawing/2014/main" id="{53443E86-F7FD-414F-8919-0B378B012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25" y="4349203"/>
            <a:ext cx="2411413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59312136">
            <a:extLst>
              <a:ext uri="{FF2B5EF4-FFF2-40B4-BE49-F238E27FC236}">
                <a16:creationId xmlns:a16="http://schemas.microsoft.com/office/drawing/2014/main" id="{C31D3D3A-CD70-447F-9D60-77EF05BDF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4331749"/>
            <a:ext cx="2374900" cy="185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ECAD67A-C7F0-4F5A-B5E4-421F4A745C61}"/>
              </a:ext>
            </a:extLst>
          </p:cNvPr>
          <p:cNvSpPr/>
          <p:nvPr/>
        </p:nvSpPr>
        <p:spPr>
          <a:xfrm>
            <a:off x="3575720" y="4283396"/>
            <a:ext cx="216024" cy="1521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1341DBD-E364-4F63-9755-E36E2E45ED39}"/>
              </a:ext>
            </a:extLst>
          </p:cNvPr>
          <p:cNvSpPr/>
          <p:nvPr/>
        </p:nvSpPr>
        <p:spPr>
          <a:xfrm>
            <a:off x="5231058" y="4789930"/>
            <a:ext cx="1621035" cy="8906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/>
              <a:t>데이터 정제</a:t>
            </a:r>
            <a:endParaRPr lang="ko-KR" altLang="en-US" sz="16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488EF8-9049-4C82-B160-3EC721780DE8}"/>
              </a:ext>
            </a:extLst>
          </p:cNvPr>
          <p:cNvSpPr/>
          <p:nvPr/>
        </p:nvSpPr>
        <p:spPr>
          <a:xfrm>
            <a:off x="-17940" y="-25167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73AC35B-E91F-431B-B506-41B917C2BEB6}"/>
              </a:ext>
            </a:extLst>
          </p:cNvPr>
          <p:cNvCxnSpPr>
            <a:cxnSpLocks/>
            <a:stCxn id="19" idx="3"/>
            <a:endCxn id="26" idx="1"/>
          </p:cNvCxnSpPr>
          <p:nvPr/>
        </p:nvCxnSpPr>
        <p:spPr>
          <a:xfrm>
            <a:off x="3647326" y="537205"/>
            <a:ext cx="7662739" cy="18964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제목 12">
            <a:extLst>
              <a:ext uri="{FF2B5EF4-FFF2-40B4-BE49-F238E27FC236}">
                <a16:creationId xmlns:a16="http://schemas.microsoft.com/office/drawing/2014/main" id="{6B4BF327-47BF-41A5-8E72-4715A2CE09CF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상세설명서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4" name="Picture 6">
            <a:extLst>
              <a:ext uri="{FF2B5EF4-FFF2-40B4-BE49-F238E27FC236}">
                <a16:creationId xmlns:a16="http://schemas.microsoft.com/office/drawing/2014/main" id="{7561A63D-BC66-49CC-A664-E1A4D27C2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D0A742E-35B5-433F-8923-852896D67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막힌 원호 30">
            <a:extLst>
              <a:ext uri="{FF2B5EF4-FFF2-40B4-BE49-F238E27FC236}">
                <a16:creationId xmlns:a16="http://schemas.microsoft.com/office/drawing/2014/main" id="{D425C323-0257-45D4-8674-F1DA700E0F25}"/>
              </a:ext>
            </a:extLst>
          </p:cNvPr>
          <p:cNvSpPr/>
          <p:nvPr/>
        </p:nvSpPr>
        <p:spPr>
          <a:xfrm flipV="1">
            <a:off x="-608464" y="-601572"/>
            <a:ext cx="1181047" cy="1167213"/>
          </a:xfrm>
          <a:prstGeom prst="blockArc">
            <a:avLst>
              <a:gd name="adj1" fmla="val 16211538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947123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CFBD3CE-46AB-45E0-9DB8-541061A73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0" t="5901" r="6800" b="5901"/>
          <a:stretch/>
        </p:blipFill>
        <p:spPr>
          <a:xfrm>
            <a:off x="3209925" y="1090819"/>
            <a:ext cx="5334751" cy="5208579"/>
          </a:xfrm>
          <a:prstGeom prst="rect">
            <a:avLst/>
          </a:prstGeom>
        </p:spPr>
      </p:pic>
      <p:sp>
        <p:nvSpPr>
          <p:cNvPr id="78" name="막힌 원호 77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0C7EFF5-C163-4499-9E94-FA68626D6083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871E761-6ECA-42BE-AFD3-093F36BAFE59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9A97F8E3-CB5E-4179-8274-55A4E715346D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데이터 수집처리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8B32CA85-6108-47B7-8F94-3276B65D0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058D8A6-D5C7-4049-8C4C-54D8A9315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막힌 원호 30">
            <a:extLst>
              <a:ext uri="{FF2B5EF4-FFF2-40B4-BE49-F238E27FC236}">
                <a16:creationId xmlns:a16="http://schemas.microsoft.com/office/drawing/2014/main" id="{E71FD74A-D584-48C3-9A5D-D834FE3D3881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406686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막힌 원호 34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8123A5F-C0EE-4F3E-A0F9-FD1BCF708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399654"/>
              </p:ext>
            </p:extLst>
          </p:nvPr>
        </p:nvGraphicFramePr>
        <p:xfrm>
          <a:off x="1787703" y="1147379"/>
          <a:ext cx="8578923" cy="52278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27356">
                  <a:extLst>
                    <a:ext uri="{9D8B030D-6E8A-4147-A177-3AD203B41FA5}">
                      <a16:colId xmlns:a16="http://schemas.microsoft.com/office/drawing/2014/main" val="4095656742"/>
                    </a:ext>
                  </a:extLst>
                </a:gridCol>
                <a:gridCol w="2240765">
                  <a:extLst>
                    <a:ext uri="{9D8B030D-6E8A-4147-A177-3AD203B41FA5}">
                      <a16:colId xmlns:a16="http://schemas.microsoft.com/office/drawing/2014/main" val="2823490967"/>
                    </a:ext>
                  </a:extLst>
                </a:gridCol>
                <a:gridCol w="4310802">
                  <a:extLst>
                    <a:ext uri="{9D8B030D-6E8A-4147-A177-3AD203B41FA5}">
                      <a16:colId xmlns:a16="http://schemas.microsoft.com/office/drawing/2014/main" val="12589639"/>
                    </a:ext>
                  </a:extLst>
                </a:gridCol>
              </a:tblGrid>
              <a:tr h="1307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분류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1924673860"/>
                  </a:ext>
                </a:extLst>
              </a:tr>
              <a:tr h="13079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LOGIN_000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342494041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LOGIN_001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튜토리얼 영상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1325256902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LOGIN_002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2968135888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LOGIN_003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오류 시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4086674991"/>
                  </a:ext>
                </a:extLst>
              </a:tr>
              <a:tr h="13079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MEM_REG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MEM_REG_000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 대기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1037528802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MEM_REG_001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내용기입 오류화면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3727088922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MEM_REG_002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완료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3732378427"/>
                  </a:ext>
                </a:extLst>
              </a:tr>
              <a:tr h="130790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MEM_FND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MEM_FND_000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찾기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797408585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MEM_FND_001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찾기 인증코드 오류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3545687018"/>
                  </a:ext>
                </a:extLst>
              </a:tr>
              <a:tr h="68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MEM_FND_002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찾기 완료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874741350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MEM_FND_003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632988830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MEM_FND_004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재설정 인증코드 오류 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1010420090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MEM_FND_005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재설정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4230577956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MEM_FND_006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내용 기입 완료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2764576484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MEM_FND_007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내용 기입 오류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1510793986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MEM_FND_008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재설정 완료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1887632576"/>
                  </a:ext>
                </a:extLst>
              </a:tr>
              <a:tr h="130790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NEWS_STUDY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NEWS_STUDY_000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 뉴스 선택 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3118971287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NEWS_STUDY_001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 네비게이션 창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1805554907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NEWS_STUDY_002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오늘의 기사 학습화면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2033112338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NEWS_STUDY_003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오늘의 문장 학습화면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67536097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NEWS_STUDY_004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오늘의 문제 학습화면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3436398613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NEWS_STUDY_005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오늘의 문제 정답화면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3333093404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NEWS_STUDY_006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오늘의 문제 오답화면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1934858636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NEWS_STUDY_007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오늘의 발음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185584758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NEWS_STUDY_008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오늘의 발음 녹음 준비 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2193740019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NEWS_STUDY_009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오늘의 발음 녹음 중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291516377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NEWS_STUDY_010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오늘의 발음 녹음 완료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2092273026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NEWS_STUDY_011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오늘의 발음 학습 완료 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3816749079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NEWS_STUDY_012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오늘의 발음 결과 화면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3835246525"/>
                  </a:ext>
                </a:extLst>
              </a:tr>
              <a:tr h="130790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WORDS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WORDS_000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단어장 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2807395329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WORDS_001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메뉴 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4145970125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WORDS_002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 학습 설정 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3700871945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WORDS_003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 학습 설정 화면 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2805330897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WORDS_004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 학습 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852962848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WORDS_005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 학습 화면 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3351828747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WORDS_006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 학습 화면 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3157370631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WORDS_007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 학습 화면 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4144260582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WORDS_008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 학습 화면 </a:t>
                      </a:r>
                      <a:r>
                        <a:rPr lang="en-US" altLang="ko-KR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2217368084"/>
                  </a:ext>
                </a:extLst>
              </a:tr>
              <a:tr h="13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WORDS_009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 학습 결과 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2060495009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CCA62C-3B2C-4EE2-A9E3-CC9636B00163}"/>
              </a:ext>
            </a:extLst>
          </p:cNvPr>
          <p:cNvSpPr/>
          <p:nvPr/>
        </p:nvSpPr>
        <p:spPr>
          <a:xfrm>
            <a:off x="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B4EB6BA-7DF0-47CF-BAD8-1E0468AAF0E1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 flipV="1">
            <a:off x="3665266" y="556169"/>
            <a:ext cx="764479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2">
            <a:extLst>
              <a:ext uri="{FF2B5EF4-FFF2-40B4-BE49-F238E27FC236}">
                <a16:creationId xmlns:a16="http://schemas.microsoft.com/office/drawing/2014/main" id="{A6C257F6-D5C6-40BA-A5BE-F36A33DE5083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프로그램 목록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673DCB98-B135-420D-BB27-5882C4680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E28EAC7-1E83-4F68-A97C-3E9ACFADF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막힌 원호 22">
            <a:extLst>
              <a:ext uri="{FF2B5EF4-FFF2-40B4-BE49-F238E27FC236}">
                <a16:creationId xmlns:a16="http://schemas.microsoft.com/office/drawing/2014/main" id="{C6381C2E-CF31-4977-B213-17A684BC1747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막힌 원호 29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CA3E94-D0B9-4612-AF68-A496FF137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118540"/>
            <a:ext cx="5100032" cy="5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88DECA-C4B4-408B-BDFB-B594345F7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7" y="1118540"/>
            <a:ext cx="4977418" cy="5400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9147DF-AE3B-4F2E-93DF-C297446432C1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37AE6B0-FC22-4800-B6A1-90B4FE119CC1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제목 12">
            <a:extLst>
              <a:ext uri="{FF2B5EF4-FFF2-40B4-BE49-F238E27FC236}">
                <a16:creationId xmlns:a16="http://schemas.microsoft.com/office/drawing/2014/main" id="{B9EA0D56-0296-4134-8236-AD9F29F3771F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테이블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703E77E1-C7D0-437A-ACE8-8F9E4566F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970B806E-110D-46EE-8083-261FDE526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막힌 원호 21">
            <a:extLst>
              <a:ext uri="{FF2B5EF4-FFF2-40B4-BE49-F238E27FC236}">
                <a16:creationId xmlns:a16="http://schemas.microsoft.com/office/drawing/2014/main" id="{37667D7A-8EF0-40FD-92F0-5E8F94398C73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B069C94-CFF5-46AE-B09E-66F8B37EC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621" y="122020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DE52F30-FA59-4E87-96E8-EE41AA2A1CF2}"/>
              </a:ext>
            </a:extLst>
          </p:cNvPr>
          <p:cNvGraphicFramePr>
            <a:graphicFrameLocks noGrp="1"/>
          </p:cNvGraphicFramePr>
          <p:nvPr/>
        </p:nvGraphicFramePr>
        <p:xfrm>
          <a:off x="1631504" y="1132416"/>
          <a:ext cx="8856984" cy="5248917"/>
        </p:xfrm>
        <a:graphic>
          <a:graphicData uri="http://schemas.openxmlformats.org/drawingml/2006/table">
            <a:tbl>
              <a:tblPr/>
              <a:tblGrid>
                <a:gridCol w="2012757">
                  <a:extLst>
                    <a:ext uri="{9D8B030D-6E8A-4147-A177-3AD203B41FA5}">
                      <a16:colId xmlns:a16="http://schemas.microsoft.com/office/drawing/2014/main" val="4130458407"/>
                    </a:ext>
                  </a:extLst>
                </a:gridCol>
                <a:gridCol w="6844227">
                  <a:extLst>
                    <a:ext uri="{9D8B030D-6E8A-4147-A177-3AD203B41FA5}">
                      <a16:colId xmlns:a16="http://schemas.microsoft.com/office/drawing/2014/main" val="4031704122"/>
                    </a:ext>
                  </a:extLst>
                </a:gridCol>
              </a:tblGrid>
              <a:tr h="3670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상세코드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351400"/>
                  </a:ext>
                </a:extLst>
              </a:tr>
              <a:tr h="4881901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크롤링으로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추출한 뉴스기사 안의 유용한 표현이나 단어를 사용자에게 문제 형태로 제공하기 위한 개발코드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907163"/>
                  </a:ext>
                </a:extLst>
              </a:tr>
            </a:tbl>
          </a:graphicData>
        </a:graphic>
      </p:graphicFrame>
      <p:pic>
        <p:nvPicPr>
          <p:cNvPr id="1027" name="_x444399120">
            <a:extLst>
              <a:ext uri="{FF2B5EF4-FFF2-40B4-BE49-F238E27FC236}">
                <a16:creationId xmlns:a16="http://schemas.microsoft.com/office/drawing/2014/main" id="{2171E554-9B20-456E-9569-120C2711E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802" y="1620906"/>
            <a:ext cx="5513295" cy="482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694D7A-D500-4DB8-87FA-5CFCAC42BD0E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79C323-45AA-47C8-9643-A1EFB8B3E737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2">
            <a:extLst>
              <a:ext uri="{FF2B5EF4-FFF2-40B4-BE49-F238E27FC236}">
                <a16:creationId xmlns:a16="http://schemas.microsoft.com/office/drawing/2014/main" id="{59BBD03E-5CF5-482C-A306-88E2FB2C014B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핵심소스코드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(1)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ED1C7434-7D39-4531-A7C8-D83DD53AA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8B2BA7A5-847E-4D1B-B9DC-3B6B9D012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막힌 원호 17">
            <a:extLst>
              <a:ext uri="{FF2B5EF4-FFF2-40B4-BE49-F238E27FC236}">
                <a16:creationId xmlns:a16="http://schemas.microsoft.com/office/drawing/2014/main" id="{660ABA8F-E30D-4E61-B34B-EC24A98B4C40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B069C94-CFF5-46AE-B09E-66F8B37EC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621" y="122020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DE52F30-FA59-4E87-96E8-EE41AA2A1CF2}"/>
              </a:ext>
            </a:extLst>
          </p:cNvPr>
          <p:cNvGraphicFramePr>
            <a:graphicFrameLocks noGrp="1"/>
          </p:cNvGraphicFramePr>
          <p:nvPr/>
        </p:nvGraphicFramePr>
        <p:xfrm>
          <a:off x="1631504" y="1132416"/>
          <a:ext cx="8856984" cy="5248917"/>
        </p:xfrm>
        <a:graphic>
          <a:graphicData uri="http://schemas.openxmlformats.org/drawingml/2006/table">
            <a:tbl>
              <a:tblPr/>
              <a:tblGrid>
                <a:gridCol w="2012757">
                  <a:extLst>
                    <a:ext uri="{9D8B030D-6E8A-4147-A177-3AD203B41FA5}">
                      <a16:colId xmlns:a16="http://schemas.microsoft.com/office/drawing/2014/main" val="4130458407"/>
                    </a:ext>
                  </a:extLst>
                </a:gridCol>
                <a:gridCol w="6844227">
                  <a:extLst>
                    <a:ext uri="{9D8B030D-6E8A-4147-A177-3AD203B41FA5}">
                      <a16:colId xmlns:a16="http://schemas.microsoft.com/office/drawing/2014/main" val="4031704122"/>
                    </a:ext>
                  </a:extLst>
                </a:gridCol>
              </a:tblGrid>
              <a:tr h="3670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상세코드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351400"/>
                  </a:ext>
                </a:extLst>
              </a:tr>
              <a:tr h="4881901">
                <a:tc>
                  <a:txBody>
                    <a:bodyPr/>
                    <a:lstStyle/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사용자들의 문제 정답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오답을 분석하여 사용자에게 맞춤형 학습 컨텐츠 제공하기 위한 개발코드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907163"/>
                  </a:ext>
                </a:extLst>
              </a:tr>
            </a:tbl>
          </a:graphicData>
        </a:graphic>
      </p:graphicFrame>
      <p:pic>
        <p:nvPicPr>
          <p:cNvPr id="13" name="_x444393000">
            <a:extLst>
              <a:ext uri="{FF2B5EF4-FFF2-40B4-BE49-F238E27FC236}">
                <a16:creationId xmlns:a16="http://schemas.microsoft.com/office/drawing/2014/main" id="{FDB825BA-4C1E-44E2-A17D-9A4F193CF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1556515"/>
            <a:ext cx="5341982" cy="483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DBC908-96A0-4C2A-9CDE-79F4F819951E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52C4655-D451-421E-9FFC-A916FBC23E2A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제목 12">
            <a:extLst>
              <a:ext uri="{FF2B5EF4-FFF2-40B4-BE49-F238E27FC236}">
                <a16:creationId xmlns:a16="http://schemas.microsoft.com/office/drawing/2014/main" id="{567E4696-177D-4F95-BB89-400761614917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핵심소스코드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(2)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4BC48DC5-475A-4153-A714-6A9350FBF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0929956-B703-4A84-979D-330BF45B0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막힌 원호 18">
            <a:extLst>
              <a:ext uri="{FF2B5EF4-FFF2-40B4-BE49-F238E27FC236}">
                <a16:creationId xmlns:a16="http://schemas.microsoft.com/office/drawing/2014/main" id="{21871D38-F584-4315-912E-158C05A1C08B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93819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AB4684-8D96-4AD7-B01C-D83ECD494A3A}"/>
              </a:ext>
            </a:extLst>
          </p:cNvPr>
          <p:cNvGrpSpPr/>
          <p:nvPr/>
        </p:nvGrpSpPr>
        <p:grpSpPr>
          <a:xfrm>
            <a:off x="1518408" y="1233849"/>
            <a:ext cx="8548382" cy="5145150"/>
            <a:chOff x="182461" y="1096336"/>
            <a:chExt cx="4951895" cy="458585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E384A53-C3A8-4054-8472-87590AC138FD}"/>
                </a:ext>
              </a:extLst>
            </p:cNvPr>
            <p:cNvSpPr/>
            <p:nvPr/>
          </p:nvSpPr>
          <p:spPr>
            <a:xfrm>
              <a:off x="182461" y="1102629"/>
              <a:ext cx="287485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앱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53031A3D-BC56-4F8B-A3CD-EA80FB1ADC2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469945" y="1191848"/>
              <a:ext cx="2634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6A8172A-6F66-4403-9A07-4E11C9C3FAEE}"/>
                </a:ext>
              </a:extLst>
            </p:cNvPr>
            <p:cNvSpPr/>
            <p:nvPr/>
          </p:nvSpPr>
          <p:spPr>
            <a:xfrm>
              <a:off x="733425" y="1096336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로그인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201A62D-35BE-4B21-B578-6108EA823456}"/>
                </a:ext>
              </a:extLst>
            </p:cNvPr>
            <p:cNvSpPr/>
            <p:nvPr/>
          </p:nvSpPr>
          <p:spPr>
            <a:xfrm>
              <a:off x="733425" y="1371709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회원가입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693A2CB-45A9-4DA8-A786-CD67B69ED01C}"/>
                </a:ext>
              </a:extLst>
            </p:cNvPr>
            <p:cNvSpPr/>
            <p:nvPr/>
          </p:nvSpPr>
          <p:spPr>
            <a:xfrm>
              <a:off x="685800" y="2128183"/>
              <a:ext cx="776284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/>
                <a:t>ID </a:t>
              </a:r>
              <a:r>
                <a:rPr lang="ko-KR" altLang="en-US" sz="900"/>
                <a:t>찾기</a:t>
              </a:r>
              <a:endParaRPr lang="ko-KR" altLang="en-US" sz="900" dirty="0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94F293D-B1D7-431A-9A81-C0523DBDF86F}"/>
                </a:ext>
              </a:extLst>
            </p:cNvPr>
            <p:cNvSpPr/>
            <p:nvPr/>
          </p:nvSpPr>
          <p:spPr>
            <a:xfrm>
              <a:off x="685800" y="2354685"/>
              <a:ext cx="776284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Password</a:t>
              </a:r>
              <a:r>
                <a:rPr lang="ko-KR" altLang="en-US" sz="900" dirty="0"/>
                <a:t>찾기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4FF0EB2B-A71F-43D4-B29D-B438579891BA}"/>
                </a:ext>
              </a:extLst>
            </p:cNvPr>
            <p:cNvCxnSpPr>
              <a:cxnSpLocks/>
            </p:cNvCxnSpPr>
            <p:nvPr/>
          </p:nvCxnSpPr>
          <p:spPr>
            <a:xfrm>
              <a:off x="563651" y="1191106"/>
              <a:ext cx="0" cy="12527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7DC570E0-FDBF-490B-AC31-E501F6F6C28F}"/>
                </a:ext>
              </a:extLst>
            </p:cNvPr>
            <p:cNvCxnSpPr>
              <a:cxnSpLocks/>
            </p:cNvCxnSpPr>
            <p:nvPr/>
          </p:nvCxnSpPr>
          <p:spPr>
            <a:xfrm>
              <a:off x="563650" y="2443904"/>
              <a:ext cx="1221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9B13B99-A0B6-4A0E-BB00-6235DBC11F9D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563650" y="1460929"/>
              <a:ext cx="1697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4E9B10B5-068F-44E0-9DD7-007F1FCA993C}"/>
                </a:ext>
              </a:extLst>
            </p:cNvPr>
            <p:cNvCxnSpPr>
              <a:cxnSpLocks/>
            </p:cNvCxnSpPr>
            <p:nvPr/>
          </p:nvCxnSpPr>
          <p:spPr>
            <a:xfrm>
              <a:off x="563650" y="2217402"/>
              <a:ext cx="1221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9C0AF610-9C05-4CDF-B42C-1B409774D022}"/>
                </a:ext>
              </a:extLst>
            </p:cNvPr>
            <p:cNvCxnSpPr>
              <a:cxnSpLocks/>
              <a:stCxn id="16" idx="3"/>
              <a:endCxn id="53" idx="1"/>
            </p:cNvCxnSpPr>
            <p:nvPr/>
          </p:nvCxnSpPr>
          <p:spPr>
            <a:xfrm>
              <a:off x="1391833" y="1185556"/>
              <a:ext cx="5371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9ED0775-33AA-4DB0-BF2A-27FD9F4CF2C2}"/>
                </a:ext>
              </a:extLst>
            </p:cNvPr>
            <p:cNvCxnSpPr>
              <a:cxnSpLocks/>
            </p:cNvCxnSpPr>
            <p:nvPr/>
          </p:nvCxnSpPr>
          <p:spPr>
            <a:xfrm>
              <a:off x="1502913" y="1191106"/>
              <a:ext cx="0" cy="32897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8C8E48C7-C8CA-47AE-8278-0B8B0448B8BA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1502913" y="4483840"/>
              <a:ext cx="4160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BBB08D5D-3917-4D49-A406-C75DDAFF50D0}"/>
                </a:ext>
              </a:extLst>
            </p:cNvPr>
            <p:cNvSpPr/>
            <p:nvPr/>
          </p:nvSpPr>
          <p:spPr>
            <a:xfrm>
              <a:off x="1918982" y="3339781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복습하기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B3228FFE-94A6-4358-9686-07CEEF2E51C6}"/>
                </a:ext>
              </a:extLst>
            </p:cNvPr>
            <p:cNvSpPr/>
            <p:nvPr/>
          </p:nvSpPr>
          <p:spPr>
            <a:xfrm>
              <a:off x="2757182" y="1096336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오늘의 뉴스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251C8C8C-E8ED-4D04-A7A0-940284EA6D2B}"/>
                </a:ext>
              </a:extLst>
            </p:cNvPr>
            <p:cNvSpPr/>
            <p:nvPr/>
          </p:nvSpPr>
          <p:spPr>
            <a:xfrm>
              <a:off x="2757182" y="1371709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오늘의 문장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6347A77D-7944-4406-A6EC-78EB4C807BB9}"/>
                </a:ext>
              </a:extLst>
            </p:cNvPr>
            <p:cNvSpPr/>
            <p:nvPr/>
          </p:nvSpPr>
          <p:spPr>
            <a:xfrm>
              <a:off x="2757182" y="1647082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오늘의 문제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6A84E2B7-C933-400D-9858-FC4C7AAFBB94}"/>
                </a:ext>
              </a:extLst>
            </p:cNvPr>
            <p:cNvSpPr/>
            <p:nvPr/>
          </p:nvSpPr>
          <p:spPr>
            <a:xfrm>
              <a:off x="2757182" y="1922455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오늘의 발음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3BBEFD52-73CF-4D75-AEBA-DE60A9A6B63D}"/>
                </a:ext>
              </a:extLst>
            </p:cNvPr>
            <p:cNvSpPr/>
            <p:nvPr/>
          </p:nvSpPr>
          <p:spPr>
            <a:xfrm>
              <a:off x="1918982" y="2367498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단어장</a:t>
              </a: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BF69ACC-9DF2-436E-BC18-85A32C3BDBBE}"/>
                </a:ext>
              </a:extLst>
            </p:cNvPr>
            <p:cNvSpPr/>
            <p:nvPr/>
          </p:nvSpPr>
          <p:spPr>
            <a:xfrm>
              <a:off x="2757182" y="2367498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모든 단어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B5A0A81B-596E-4943-94A0-5D659C3922E4}"/>
                </a:ext>
              </a:extLst>
            </p:cNvPr>
            <p:cNvSpPr/>
            <p:nvPr/>
          </p:nvSpPr>
          <p:spPr>
            <a:xfrm>
              <a:off x="2757182" y="2642871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틀린 단어</a:t>
              </a: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43A38AEB-44B9-4D4B-948F-7906A9552E64}"/>
                </a:ext>
              </a:extLst>
            </p:cNvPr>
            <p:cNvSpPr/>
            <p:nvPr/>
          </p:nvSpPr>
          <p:spPr>
            <a:xfrm>
              <a:off x="2757182" y="2920153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즐겨찾기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D1EDD4BB-4B8B-4538-AD80-88D8E8E153EF}"/>
                </a:ext>
              </a:extLst>
            </p:cNvPr>
            <p:cNvSpPr/>
            <p:nvPr/>
          </p:nvSpPr>
          <p:spPr>
            <a:xfrm>
              <a:off x="2757181" y="3339781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날짜 별</a:t>
              </a:r>
              <a:br>
                <a:rPr lang="en-US" altLang="ko-KR" sz="700" dirty="0"/>
              </a:br>
              <a:r>
                <a:rPr lang="ko-KR" altLang="en-US" sz="700" dirty="0"/>
                <a:t>뉴스 선택창</a:t>
              </a:r>
              <a:endParaRPr lang="en-US" altLang="ko-KR" sz="700" dirty="0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E20B5E53-48C9-43CA-94F6-B4A5DBE67EE5}"/>
                </a:ext>
              </a:extLst>
            </p:cNvPr>
            <p:cNvSpPr/>
            <p:nvPr/>
          </p:nvSpPr>
          <p:spPr>
            <a:xfrm>
              <a:off x="3637749" y="1922455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결과 화면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4916DC85-A93C-44F9-8F6C-E5EB99AFD582}"/>
                </a:ext>
              </a:extLst>
            </p:cNvPr>
            <p:cNvSpPr/>
            <p:nvPr/>
          </p:nvSpPr>
          <p:spPr>
            <a:xfrm>
              <a:off x="2757181" y="4394620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회원정보</a:t>
              </a:r>
              <a:r>
                <a:rPr lang="en-US" altLang="ko-KR" sz="900" dirty="0"/>
                <a:t> </a:t>
              </a:r>
              <a:r>
                <a:rPr lang="ko-KR" altLang="en-US" sz="900" dirty="0"/>
                <a:t>수정</a:t>
              </a:r>
              <a:endParaRPr lang="en-US" altLang="ko-KR" sz="900" dirty="0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EB94B4F9-9F7F-4D01-853A-8E0165CB7779}"/>
                </a:ext>
              </a:extLst>
            </p:cNvPr>
            <p:cNvSpPr/>
            <p:nvPr/>
          </p:nvSpPr>
          <p:spPr>
            <a:xfrm>
              <a:off x="2757181" y="4671903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환경설정</a:t>
              </a:r>
              <a:endParaRPr lang="en-US" altLang="ko-KR" sz="900" dirty="0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AA3D7A1E-2F7B-4F75-9F82-B800E323D65C}"/>
                </a:ext>
              </a:extLst>
            </p:cNvPr>
            <p:cNvSpPr/>
            <p:nvPr/>
          </p:nvSpPr>
          <p:spPr>
            <a:xfrm>
              <a:off x="2757181" y="4949185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튜토리얼</a:t>
              </a:r>
              <a:endParaRPr lang="en-US" altLang="ko-KR" sz="900" dirty="0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536D02D4-0F79-47F7-B3ED-439360AA4004}"/>
                </a:ext>
              </a:extLst>
            </p:cNvPr>
            <p:cNvSpPr/>
            <p:nvPr/>
          </p:nvSpPr>
          <p:spPr>
            <a:xfrm>
              <a:off x="2757181" y="5226468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앱 소개</a:t>
              </a:r>
              <a:endParaRPr lang="en-US" altLang="ko-KR" sz="900" dirty="0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460A10A5-5DDB-4712-8218-4335D4395ECB}"/>
                </a:ext>
              </a:extLst>
            </p:cNvPr>
            <p:cNvSpPr/>
            <p:nvPr/>
          </p:nvSpPr>
          <p:spPr>
            <a:xfrm>
              <a:off x="2757181" y="5503750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회원 탈퇴</a:t>
              </a:r>
              <a:endParaRPr lang="en-US" altLang="ko-KR" sz="900" dirty="0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68AA5852-040D-4D64-A172-105F34CA9764}"/>
                </a:ext>
              </a:extLst>
            </p:cNvPr>
            <p:cNvSpPr/>
            <p:nvPr/>
          </p:nvSpPr>
          <p:spPr>
            <a:xfrm>
              <a:off x="1918982" y="4394620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설정</a:t>
              </a: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EFC8FF85-EA01-46F1-8777-58D4177BA112}"/>
                </a:ext>
              </a:extLst>
            </p:cNvPr>
            <p:cNvSpPr/>
            <p:nvPr/>
          </p:nvSpPr>
          <p:spPr>
            <a:xfrm>
              <a:off x="1929000" y="1096336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오늘의 학습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1470C2D2-2E48-44C1-ACEA-3D20F52E6D65}"/>
                </a:ext>
              </a:extLst>
            </p:cNvPr>
            <p:cNvCxnSpPr>
              <a:cxnSpLocks/>
              <a:stCxn id="53" idx="3"/>
              <a:endCxn id="36" idx="1"/>
            </p:cNvCxnSpPr>
            <p:nvPr/>
          </p:nvCxnSpPr>
          <p:spPr>
            <a:xfrm>
              <a:off x="2587408" y="1185556"/>
              <a:ext cx="1697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DFE394F9-9DD9-4FBD-A7CD-1D608B34FF3E}"/>
                </a:ext>
              </a:extLst>
            </p:cNvPr>
            <p:cNvCxnSpPr>
              <a:cxnSpLocks/>
            </p:cNvCxnSpPr>
            <p:nvPr/>
          </p:nvCxnSpPr>
          <p:spPr>
            <a:xfrm>
              <a:off x="2587408" y="2443904"/>
              <a:ext cx="1697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ABA887E-370A-401F-9DBB-47730B2F6451}"/>
                </a:ext>
              </a:extLst>
            </p:cNvPr>
            <p:cNvCxnSpPr>
              <a:cxnSpLocks/>
            </p:cNvCxnSpPr>
            <p:nvPr/>
          </p:nvCxnSpPr>
          <p:spPr>
            <a:xfrm>
              <a:off x="2667701" y="2443905"/>
              <a:ext cx="0" cy="5539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550F8341-8D5D-4336-8600-6EE56964C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7699" y="2719277"/>
              <a:ext cx="894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93029E3E-B431-464F-9303-5C104DEDC2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7699" y="2997884"/>
              <a:ext cx="894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8BD140E-8571-4BCA-8372-618A280FC753}"/>
                </a:ext>
              </a:extLst>
            </p:cNvPr>
            <p:cNvCxnSpPr>
              <a:cxnSpLocks/>
            </p:cNvCxnSpPr>
            <p:nvPr/>
          </p:nvCxnSpPr>
          <p:spPr>
            <a:xfrm>
              <a:off x="2587408" y="3427626"/>
              <a:ext cx="1697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24B672A4-ADAD-4C07-8D0F-096FED26D989}"/>
                </a:ext>
              </a:extLst>
            </p:cNvPr>
            <p:cNvCxnSpPr>
              <a:cxnSpLocks/>
            </p:cNvCxnSpPr>
            <p:nvPr/>
          </p:nvCxnSpPr>
          <p:spPr>
            <a:xfrm>
              <a:off x="2587408" y="4480838"/>
              <a:ext cx="1697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95394E3-00C4-4EAC-B8A6-A98C8E983D33}"/>
                </a:ext>
              </a:extLst>
            </p:cNvPr>
            <p:cNvCxnSpPr>
              <a:cxnSpLocks/>
            </p:cNvCxnSpPr>
            <p:nvPr/>
          </p:nvCxnSpPr>
          <p:spPr>
            <a:xfrm>
              <a:off x="2667701" y="4480838"/>
              <a:ext cx="0" cy="11102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F54F174-B63D-4D2A-AA2C-E9C846865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7699" y="4756211"/>
              <a:ext cx="894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3E51B66-0CD3-4F53-ACB8-A9F838C469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7699" y="5034817"/>
              <a:ext cx="894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DE0CAEC-CAB4-4435-99B7-5612F866B9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7699" y="5312512"/>
              <a:ext cx="894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41D90FF-E521-491B-BB18-CA7346E5B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7699" y="5591118"/>
              <a:ext cx="894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155C6307-C726-4F4F-9B72-0FF4A3689148}"/>
                </a:ext>
              </a:extLst>
            </p:cNvPr>
            <p:cNvCxnSpPr>
              <a:cxnSpLocks/>
              <a:stCxn id="41" idx="3"/>
              <a:endCxn id="68" idx="1"/>
            </p:cNvCxnSpPr>
            <p:nvPr/>
          </p:nvCxnSpPr>
          <p:spPr>
            <a:xfrm>
              <a:off x="3415590" y="2456717"/>
              <a:ext cx="2206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9922B48F-79E8-4E86-834E-D5F6688184D0}"/>
                </a:ext>
              </a:extLst>
            </p:cNvPr>
            <p:cNvCxnSpPr>
              <a:cxnSpLocks/>
              <a:stCxn id="69" idx="1"/>
              <a:endCxn id="42" idx="3"/>
            </p:cNvCxnSpPr>
            <p:nvPr/>
          </p:nvCxnSpPr>
          <p:spPr>
            <a:xfrm flipH="1">
              <a:off x="3415590" y="2732090"/>
              <a:ext cx="2206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F127E4FA-FFEF-4531-88CD-289EC10CD86B}"/>
                </a:ext>
              </a:extLst>
            </p:cNvPr>
            <p:cNvSpPr/>
            <p:nvPr/>
          </p:nvSpPr>
          <p:spPr>
            <a:xfrm>
              <a:off x="3636233" y="2367498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단어카드</a:t>
              </a:r>
              <a:endParaRPr lang="en-US" altLang="ko-KR" sz="700" dirty="0"/>
            </a:p>
            <a:p>
              <a:pPr algn="ctr"/>
              <a:r>
                <a:rPr lang="ko-KR" altLang="en-US" sz="700" dirty="0"/>
                <a:t>학습 페이지</a:t>
              </a:r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8F9E963A-32BA-41DF-8374-B1D7885927CE}"/>
                </a:ext>
              </a:extLst>
            </p:cNvPr>
            <p:cNvSpPr/>
            <p:nvPr/>
          </p:nvSpPr>
          <p:spPr>
            <a:xfrm>
              <a:off x="3636233" y="2642871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단어카드</a:t>
              </a:r>
              <a:endParaRPr lang="en-US" altLang="ko-KR" sz="700" dirty="0"/>
            </a:p>
            <a:p>
              <a:pPr algn="ctr"/>
              <a:r>
                <a:rPr lang="ko-KR" altLang="en-US" sz="700" dirty="0"/>
                <a:t>학습 페이지</a:t>
              </a: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ECAE70C3-EFE1-4B65-8D00-4520EDD3462D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3086386" y="1274775"/>
              <a:ext cx="0" cy="96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82570005-341A-4DB2-A641-6130F595F593}"/>
                </a:ext>
              </a:extLst>
            </p:cNvPr>
            <p:cNvCxnSpPr>
              <a:cxnSpLocks/>
            </p:cNvCxnSpPr>
            <p:nvPr/>
          </p:nvCxnSpPr>
          <p:spPr>
            <a:xfrm>
              <a:off x="3086386" y="1550148"/>
              <a:ext cx="0" cy="96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F025A12D-5E03-4DBF-9543-FA391640014A}"/>
                </a:ext>
              </a:extLst>
            </p:cNvPr>
            <p:cNvCxnSpPr>
              <a:cxnSpLocks/>
            </p:cNvCxnSpPr>
            <p:nvPr/>
          </p:nvCxnSpPr>
          <p:spPr>
            <a:xfrm>
              <a:off x="3086386" y="1825521"/>
              <a:ext cx="0" cy="96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2354B532-5C28-4BFB-868D-498D1C3A3F2A}"/>
                </a:ext>
              </a:extLst>
            </p:cNvPr>
            <p:cNvCxnSpPr>
              <a:cxnSpLocks/>
              <a:stCxn id="39" idx="3"/>
              <a:endCxn id="45" idx="1"/>
            </p:cNvCxnSpPr>
            <p:nvPr/>
          </p:nvCxnSpPr>
          <p:spPr>
            <a:xfrm>
              <a:off x="3415590" y="2011675"/>
              <a:ext cx="2221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30F0EE59-09CE-46BB-8B48-02A869E07B13}"/>
                </a:ext>
              </a:extLst>
            </p:cNvPr>
            <p:cNvSpPr/>
            <p:nvPr/>
          </p:nvSpPr>
          <p:spPr>
            <a:xfrm>
              <a:off x="3636233" y="2920153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즐겨찾기</a:t>
              </a:r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FEA4B423-F371-4B54-BDDA-897B58641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5590" y="3009373"/>
              <a:ext cx="2206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2BBE9F17-8443-49EB-83EE-7ED3F3E034ED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1502913" y="2456717"/>
              <a:ext cx="4160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1B7E3D24-1396-4F20-B86C-E46D07081925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1502913" y="3429000"/>
              <a:ext cx="4160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36C69AD7-A718-4BE4-978E-4FA9A717988E}"/>
                </a:ext>
              </a:extLst>
            </p:cNvPr>
            <p:cNvSpPr/>
            <p:nvPr/>
          </p:nvSpPr>
          <p:spPr>
            <a:xfrm>
              <a:off x="3595380" y="3337560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오늘의 </a:t>
              </a: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FEB16604-8443-4EC8-893A-6E4C131E76E1}"/>
                </a:ext>
              </a:extLst>
            </p:cNvPr>
            <p:cNvSpPr/>
            <p:nvPr/>
          </p:nvSpPr>
          <p:spPr>
            <a:xfrm>
              <a:off x="3595380" y="3612933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오늘의 문장</a:t>
              </a:r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BCC7E657-331E-4D63-B749-1D88DF596EBB}"/>
                </a:ext>
              </a:extLst>
            </p:cNvPr>
            <p:cNvSpPr/>
            <p:nvPr/>
          </p:nvSpPr>
          <p:spPr>
            <a:xfrm>
              <a:off x="3595380" y="3888306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오늘의 문제</a:t>
              </a:r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45273C83-7163-4CDE-A670-A1E345C1EDA1}"/>
                </a:ext>
              </a:extLst>
            </p:cNvPr>
            <p:cNvSpPr/>
            <p:nvPr/>
          </p:nvSpPr>
          <p:spPr>
            <a:xfrm>
              <a:off x="3595380" y="4163679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오늘의 발음</a:t>
              </a:r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D035714C-8386-4DF5-B008-1F5573490A3C}"/>
                </a:ext>
              </a:extLst>
            </p:cNvPr>
            <p:cNvSpPr/>
            <p:nvPr/>
          </p:nvSpPr>
          <p:spPr>
            <a:xfrm>
              <a:off x="4475948" y="4163679"/>
              <a:ext cx="658408" cy="17843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결과 화면</a:t>
              </a:r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F11DC6BE-D9ED-4E69-9FD3-42C4C35F5159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25607" y="3426779"/>
              <a:ext cx="1697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1EB1EFDB-F50C-4436-8F8C-8FCE8FEEE9CA}"/>
                </a:ext>
              </a:extLst>
            </p:cNvPr>
            <p:cNvCxnSpPr>
              <a:cxnSpLocks/>
              <a:stCxn id="78" idx="2"/>
              <a:endCxn id="79" idx="0"/>
            </p:cNvCxnSpPr>
            <p:nvPr/>
          </p:nvCxnSpPr>
          <p:spPr>
            <a:xfrm>
              <a:off x="3924584" y="3515998"/>
              <a:ext cx="0" cy="96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EDEEAA3D-BDA5-4582-9685-7478E319F896}"/>
                </a:ext>
              </a:extLst>
            </p:cNvPr>
            <p:cNvCxnSpPr>
              <a:cxnSpLocks/>
            </p:cNvCxnSpPr>
            <p:nvPr/>
          </p:nvCxnSpPr>
          <p:spPr>
            <a:xfrm>
              <a:off x="3924584" y="3791371"/>
              <a:ext cx="0" cy="96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B12ACF03-A726-459E-95AF-D3157DDA94C5}"/>
                </a:ext>
              </a:extLst>
            </p:cNvPr>
            <p:cNvCxnSpPr>
              <a:cxnSpLocks/>
            </p:cNvCxnSpPr>
            <p:nvPr/>
          </p:nvCxnSpPr>
          <p:spPr>
            <a:xfrm>
              <a:off x="3924584" y="4066744"/>
              <a:ext cx="0" cy="96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D527D320-28FE-4D38-89F8-ABD92CE4F9DA}"/>
                </a:ext>
              </a:extLst>
            </p:cNvPr>
            <p:cNvCxnSpPr>
              <a:cxnSpLocks/>
              <a:stCxn id="81" idx="3"/>
              <a:endCxn id="82" idx="1"/>
            </p:cNvCxnSpPr>
            <p:nvPr/>
          </p:nvCxnSpPr>
          <p:spPr>
            <a:xfrm>
              <a:off x="4253788" y="4252898"/>
              <a:ext cx="2221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막힌 원호 87">
            <a:extLst>
              <a:ext uri="{FF2B5EF4-FFF2-40B4-BE49-F238E27FC236}">
                <a16:creationId xmlns:a16="http://schemas.microsoft.com/office/drawing/2014/main" id="{45DE4E94-8E79-4165-BBF7-35A472F57CE9}"/>
              </a:ext>
            </a:extLst>
          </p:cNvPr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684C51B-2AF4-4054-8B5D-AE97062B4DEE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4E696A21-C738-43E9-95E9-C1F76ACE0C6F}"/>
              </a:ext>
            </a:extLst>
          </p:cNvPr>
          <p:cNvCxnSpPr>
            <a:cxnSpLocks/>
            <a:stCxn id="89" idx="3"/>
            <a:endCxn id="93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1" name="제목 12">
            <a:extLst>
              <a:ext uri="{FF2B5EF4-FFF2-40B4-BE49-F238E27FC236}">
                <a16:creationId xmlns:a16="http://schemas.microsoft.com/office/drawing/2014/main" id="{FB9ABFA7-B973-4118-97FC-0633E9B0644F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92" name="Picture 6">
            <a:extLst>
              <a:ext uri="{FF2B5EF4-FFF2-40B4-BE49-F238E27FC236}">
                <a16:creationId xmlns:a16="http://schemas.microsoft.com/office/drawing/2014/main" id="{CC763EF0-6145-4436-8EB3-75971221C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2">
            <a:extLst>
              <a:ext uri="{FF2B5EF4-FFF2-40B4-BE49-F238E27FC236}">
                <a16:creationId xmlns:a16="http://schemas.microsoft.com/office/drawing/2014/main" id="{ED89EF02-D14B-45A2-B5FE-A17C85426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" name="막힌 원호 93">
            <a:extLst>
              <a:ext uri="{FF2B5EF4-FFF2-40B4-BE49-F238E27FC236}">
                <a16:creationId xmlns:a16="http://schemas.microsoft.com/office/drawing/2014/main" id="{E36C0A76-1CB0-40EB-B3E5-1A2C36196DDA}"/>
              </a:ext>
            </a:extLst>
          </p:cNvPr>
          <p:cNvSpPr/>
          <p:nvPr/>
        </p:nvSpPr>
        <p:spPr>
          <a:xfrm flipV="1">
            <a:off x="-630551" y="-583607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A1E3494E-A5EE-432B-98FF-815C27C3F099}"/>
              </a:ext>
            </a:extLst>
          </p:cNvPr>
          <p:cNvCxnSpPr>
            <a:cxnSpLocks/>
          </p:cNvCxnSpPr>
          <p:nvPr/>
        </p:nvCxnSpPr>
        <p:spPr>
          <a:xfrm>
            <a:off x="298912" y="541195"/>
            <a:ext cx="327649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B069C94-CFF5-46AE-B09E-66F8B37EC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621" y="122020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DE52F30-FA59-4E87-96E8-EE41AA2A1CF2}"/>
              </a:ext>
            </a:extLst>
          </p:cNvPr>
          <p:cNvGraphicFramePr>
            <a:graphicFrameLocks noGrp="1"/>
          </p:cNvGraphicFramePr>
          <p:nvPr/>
        </p:nvGraphicFramePr>
        <p:xfrm>
          <a:off x="1631504" y="1132416"/>
          <a:ext cx="8856984" cy="5248917"/>
        </p:xfrm>
        <a:graphic>
          <a:graphicData uri="http://schemas.openxmlformats.org/drawingml/2006/table">
            <a:tbl>
              <a:tblPr/>
              <a:tblGrid>
                <a:gridCol w="2012757">
                  <a:extLst>
                    <a:ext uri="{9D8B030D-6E8A-4147-A177-3AD203B41FA5}">
                      <a16:colId xmlns:a16="http://schemas.microsoft.com/office/drawing/2014/main" val="4130458407"/>
                    </a:ext>
                  </a:extLst>
                </a:gridCol>
                <a:gridCol w="6844227">
                  <a:extLst>
                    <a:ext uri="{9D8B030D-6E8A-4147-A177-3AD203B41FA5}">
                      <a16:colId xmlns:a16="http://schemas.microsoft.com/office/drawing/2014/main" val="4031704122"/>
                    </a:ext>
                  </a:extLst>
                </a:gridCol>
              </a:tblGrid>
              <a:tr h="3670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상세코드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351400"/>
                  </a:ext>
                </a:extLst>
              </a:tr>
              <a:tr h="4881901">
                <a:tc>
                  <a:txBody>
                    <a:bodyPr/>
                    <a:lstStyle/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녹음한 음성의 음정 및 강세를 원어민 음성과 비교로 분석하여</a:t>
                      </a:r>
                    </a:p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교정 방향을 제시하기 위한 개발코드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907163"/>
                  </a:ext>
                </a:extLst>
              </a:tr>
            </a:tbl>
          </a:graphicData>
        </a:graphic>
      </p:graphicFrame>
      <p:pic>
        <p:nvPicPr>
          <p:cNvPr id="14" name="_x444381696">
            <a:extLst>
              <a:ext uri="{FF2B5EF4-FFF2-40B4-BE49-F238E27FC236}">
                <a16:creationId xmlns:a16="http://schemas.microsoft.com/office/drawing/2014/main" id="{C8E816FA-79F0-4D45-AB6B-6653E4583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417" y="1564277"/>
            <a:ext cx="4937067" cy="478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6975A4-871E-4F34-9B09-EA049A53F94D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C81D57D-2EBD-47F6-9BC6-09C9FB07FEEF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제목 12">
            <a:extLst>
              <a:ext uri="{FF2B5EF4-FFF2-40B4-BE49-F238E27FC236}">
                <a16:creationId xmlns:a16="http://schemas.microsoft.com/office/drawing/2014/main" id="{7E44EC80-FDC1-4C1E-A66A-D464CA47725F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핵심소스코드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(3)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BA48D594-A7EF-404B-B3D6-F77828898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15431744-0D37-48EA-BDED-408DBEE49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막힌 원호 18">
            <a:extLst>
              <a:ext uri="{FF2B5EF4-FFF2-40B4-BE49-F238E27FC236}">
                <a16:creationId xmlns:a16="http://schemas.microsoft.com/office/drawing/2014/main" id="{E0F31835-CA14-4B9B-BC7E-D707925BC33C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19954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B069C94-CFF5-46AE-B09E-66F8B37EC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621" y="122020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DE52F30-FA59-4E87-96E8-EE41AA2A1CF2}"/>
              </a:ext>
            </a:extLst>
          </p:cNvPr>
          <p:cNvGraphicFramePr>
            <a:graphicFrameLocks noGrp="1"/>
          </p:cNvGraphicFramePr>
          <p:nvPr/>
        </p:nvGraphicFramePr>
        <p:xfrm>
          <a:off x="1631504" y="1132416"/>
          <a:ext cx="8856984" cy="5248917"/>
        </p:xfrm>
        <a:graphic>
          <a:graphicData uri="http://schemas.openxmlformats.org/drawingml/2006/table">
            <a:tbl>
              <a:tblPr/>
              <a:tblGrid>
                <a:gridCol w="2012757">
                  <a:extLst>
                    <a:ext uri="{9D8B030D-6E8A-4147-A177-3AD203B41FA5}">
                      <a16:colId xmlns:a16="http://schemas.microsoft.com/office/drawing/2014/main" val="4130458407"/>
                    </a:ext>
                  </a:extLst>
                </a:gridCol>
                <a:gridCol w="6844227">
                  <a:extLst>
                    <a:ext uri="{9D8B030D-6E8A-4147-A177-3AD203B41FA5}">
                      <a16:colId xmlns:a16="http://schemas.microsoft.com/office/drawing/2014/main" val="4031704122"/>
                    </a:ext>
                  </a:extLst>
                </a:gridCol>
              </a:tblGrid>
              <a:tr h="3670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상세코드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351400"/>
                  </a:ext>
                </a:extLst>
              </a:tr>
              <a:tr h="4881901">
                <a:tc>
                  <a:txBody>
                    <a:bodyPr/>
                    <a:lstStyle/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녹음한 음성의 음정 및 강세를 원어민 음성과 비교로 분석하여</a:t>
                      </a:r>
                    </a:p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교정 방향을 제시하기 위한 개발코드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907163"/>
                  </a:ext>
                </a:extLst>
              </a:tr>
            </a:tbl>
          </a:graphicData>
        </a:graphic>
      </p:graphicFrame>
      <p:pic>
        <p:nvPicPr>
          <p:cNvPr id="13" name="_x444379248">
            <a:extLst>
              <a:ext uri="{FF2B5EF4-FFF2-40B4-BE49-F238E27FC236}">
                <a16:creationId xmlns:a16="http://schemas.microsoft.com/office/drawing/2014/main" id="{BF841FAF-CEAB-4362-A649-3672DF12C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1521908"/>
            <a:ext cx="4536504" cy="483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막힌 원호 18">
            <a:extLst>
              <a:ext uri="{FF2B5EF4-FFF2-40B4-BE49-F238E27FC236}">
                <a16:creationId xmlns:a16="http://schemas.microsoft.com/office/drawing/2014/main" id="{C0283042-9258-4780-8C2B-BD2A90BCAAB5}"/>
              </a:ext>
            </a:extLst>
          </p:cNvPr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602765-9930-4757-BED1-466CCC67A2E3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8765484-62A9-4F1E-89FB-A73B186E95FC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>
            <a:extLst>
              <a:ext uri="{FF2B5EF4-FFF2-40B4-BE49-F238E27FC236}">
                <a16:creationId xmlns:a16="http://schemas.microsoft.com/office/drawing/2014/main" id="{A9B3D7E0-B50F-47A2-AC84-87C3F6B1E23D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핵심소스코드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(4)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754B66D0-68FE-4EC5-94D6-EF799A117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43427AA4-D3F3-4C66-A31F-887892CF2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막힌 원호 30">
            <a:extLst>
              <a:ext uri="{FF2B5EF4-FFF2-40B4-BE49-F238E27FC236}">
                <a16:creationId xmlns:a16="http://schemas.microsoft.com/office/drawing/2014/main" id="{AA9517EF-89C0-47C5-AAC9-8B3E954C141A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02919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8CD46E-3387-4A44-B2BB-563E3F4F25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611284"/>
              </p:ext>
            </p:extLst>
          </p:nvPr>
        </p:nvGraphicFramePr>
        <p:xfrm>
          <a:off x="1948356" y="1355134"/>
          <a:ext cx="8396116" cy="4810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522">
                  <a:extLst>
                    <a:ext uri="{9D8B030D-6E8A-4147-A177-3AD203B41FA5}">
                      <a16:colId xmlns:a16="http://schemas.microsoft.com/office/drawing/2014/main" val="4105246154"/>
                    </a:ext>
                  </a:extLst>
                </a:gridCol>
                <a:gridCol w="911585">
                  <a:extLst>
                    <a:ext uri="{9D8B030D-6E8A-4147-A177-3AD203B41FA5}">
                      <a16:colId xmlns:a16="http://schemas.microsoft.com/office/drawing/2014/main" val="2899845055"/>
                    </a:ext>
                  </a:extLst>
                </a:gridCol>
                <a:gridCol w="2468647">
                  <a:extLst>
                    <a:ext uri="{9D8B030D-6E8A-4147-A177-3AD203B41FA5}">
                      <a16:colId xmlns:a16="http://schemas.microsoft.com/office/drawing/2014/main" val="4024060544"/>
                    </a:ext>
                  </a:extLst>
                </a:gridCol>
                <a:gridCol w="4225362">
                  <a:extLst>
                    <a:ext uri="{9D8B030D-6E8A-4147-A177-3AD203B41FA5}">
                      <a16:colId xmlns:a16="http://schemas.microsoft.com/office/drawing/2014/main" val="3794824678"/>
                    </a:ext>
                  </a:extLst>
                </a:gridCol>
              </a:tblGrid>
              <a:tr h="566788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ore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적용내역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16370"/>
                  </a:ext>
                </a:extLst>
              </a:tr>
              <a:tr h="410974">
                <a:tc rowSpan="9"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  <a:p>
                      <a:pPr algn="ctr"/>
                      <a:r>
                        <a:rPr lang="ko-Kore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endParaRPr lang="en-US" altLang="ko-Kore-KR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/>
                      <a:r>
                        <a:rPr lang="ko-Kore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환경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ko-Kore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개발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Spring Framework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동적인 웹사이트를 개발하기 위해 사용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794243"/>
                  </a:ext>
                </a:extLst>
              </a:tr>
              <a:tr h="467868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Python Flask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프레임워크로</a:t>
                      </a: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API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서버를 만들기 위해 사용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1777173"/>
                  </a:ext>
                </a:extLst>
              </a:tr>
              <a:tr h="57585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</a:t>
                      </a: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ore-KR" sz="15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Batis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5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에너테이션을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사용하여 저장 프로시저나 </a:t>
                      </a:r>
                      <a:r>
                        <a:rPr lang="en" altLang="ko-Kore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문으로 객체들을 연결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0605907"/>
                  </a:ext>
                </a:extLst>
              </a:tr>
              <a:tr h="57585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GitLab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구성원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간 협업 효율 향상 및 프로젝트 형상 관리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667372"/>
                  </a:ext>
                </a:extLst>
              </a:tr>
              <a:tr h="410974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ore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개발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ETRI Open API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언어분석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기술로</a:t>
                      </a: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발음 평가 기능을 제공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1688935"/>
                  </a:ext>
                </a:extLst>
              </a:tr>
              <a:tr h="467868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Google Cloud Speech API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음성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인식을 인식하기 위해 사용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3702645"/>
                  </a:ext>
                </a:extLst>
              </a:tr>
              <a:tr h="58710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개발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/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MySQL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뉴스 기사 데이터 및 사용자의 학습 데이터를 저장</a:t>
                      </a: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관리하는 데이터베이스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7934767"/>
                  </a:ext>
                </a:extLst>
              </a:tr>
              <a:tr h="410974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Amazon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ore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Web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ore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Services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컴퓨팅 </a:t>
                      </a:r>
                      <a:r>
                        <a:rPr lang="ko-KR" altLang="en-US" sz="15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시스템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9182981"/>
                  </a:ext>
                </a:extLst>
              </a:tr>
              <a:tr h="335916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APACHE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웹서버</a:t>
                      </a:r>
                      <a:endParaRPr lang="ko-Kore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1959403"/>
                  </a:ext>
                </a:extLst>
              </a:tr>
            </a:tbl>
          </a:graphicData>
        </a:graphic>
      </p:graphicFrame>
      <p:sp>
        <p:nvSpPr>
          <p:cNvPr id="18" name="Rectangle 2">
            <a:extLst>
              <a:ext uri="{FF2B5EF4-FFF2-40B4-BE49-F238E27FC236}">
                <a16:creationId xmlns:a16="http://schemas.microsoft.com/office/drawing/2014/main" id="{C8B8B290-A67F-45F4-8B33-CC9562412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621" y="122020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C709C8-5A3B-452E-A64C-0626B92DC8F4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12D62EB-6900-4970-8F3F-33A390FC2DC9}"/>
              </a:ext>
            </a:extLst>
          </p:cNvPr>
          <p:cNvCxnSpPr>
            <a:cxnSpLocks/>
            <a:stCxn id="19" idx="3"/>
            <a:endCxn id="24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3" name="Picture 6">
            <a:extLst>
              <a:ext uri="{FF2B5EF4-FFF2-40B4-BE49-F238E27FC236}">
                <a16:creationId xmlns:a16="http://schemas.microsoft.com/office/drawing/2014/main" id="{87C350A8-6706-40BE-A8C6-2D4BA623D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372A7339-2AC3-4D84-BDC6-5537DC54D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막힌 원호 25">
            <a:extLst>
              <a:ext uri="{FF2B5EF4-FFF2-40B4-BE49-F238E27FC236}">
                <a16:creationId xmlns:a16="http://schemas.microsoft.com/office/drawing/2014/main" id="{DF30ABA1-4AC8-4FAE-A0D7-1E920FB5CB2C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제목 12">
            <a:extLst>
              <a:ext uri="{FF2B5EF4-FFF2-40B4-BE49-F238E27FC236}">
                <a16:creationId xmlns:a16="http://schemas.microsoft.com/office/drawing/2014/main" id="{344D5F82-E931-40D2-9B9D-5CD6E122CA91}"/>
              </a:ext>
            </a:extLst>
          </p:cNvPr>
          <p:cNvSpPr txBox="1">
            <a:spLocks/>
          </p:cNvSpPr>
          <p:nvPr/>
        </p:nvSpPr>
        <p:spPr>
          <a:xfrm>
            <a:off x="590523" y="692705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개발 환경 및 설명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1746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3FB032-848A-4A6C-B6B4-98BEF6C163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r="18791"/>
          <a:stretch/>
        </p:blipFill>
        <p:spPr>
          <a:xfrm>
            <a:off x="7543800" y="2151007"/>
            <a:ext cx="1770024" cy="30961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7F5823-4FE6-44C3-9BE0-29C6C94D13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5" r="23400"/>
          <a:stretch/>
        </p:blipFill>
        <p:spPr>
          <a:xfrm>
            <a:off x="2330175" y="2151007"/>
            <a:ext cx="1712998" cy="30961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BACC769-655F-4D2C-B747-8068DDE906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3" r="21232"/>
          <a:stretch/>
        </p:blipFill>
        <p:spPr>
          <a:xfrm>
            <a:off x="4858588" y="2151007"/>
            <a:ext cx="1770024" cy="30961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8207D5-1767-4147-BB30-4F557C47BE82}"/>
              </a:ext>
            </a:extLst>
          </p:cNvPr>
          <p:cNvSpPr txBox="1"/>
          <p:nvPr/>
        </p:nvSpPr>
        <p:spPr>
          <a:xfrm>
            <a:off x="1941941" y="1627788"/>
            <a:ext cx="429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프로토타입 실사사진</a:t>
            </a:r>
          </a:p>
        </p:txBody>
      </p:sp>
      <p:sp>
        <p:nvSpPr>
          <p:cNvPr id="15" name="막힌 원호 14">
            <a:extLst>
              <a:ext uri="{FF2B5EF4-FFF2-40B4-BE49-F238E27FC236}">
                <a16:creationId xmlns:a16="http://schemas.microsoft.com/office/drawing/2014/main" id="{7CFF5CB0-2CC3-48FF-891F-7B3E70D940E8}"/>
              </a:ext>
            </a:extLst>
          </p:cNvPr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83F882-93BA-4919-A40B-B4E3E918E138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D98F6D1-D849-4011-B7D7-E6274C2A50D0}"/>
              </a:ext>
            </a:extLst>
          </p:cNvPr>
          <p:cNvCxnSpPr>
            <a:cxnSpLocks/>
            <a:stCxn id="16" idx="3"/>
            <a:endCxn id="23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>
            <a:extLst>
              <a:ext uri="{FF2B5EF4-FFF2-40B4-BE49-F238E27FC236}">
                <a16:creationId xmlns:a16="http://schemas.microsoft.com/office/drawing/2014/main" id="{618E4124-71E6-4DF4-9650-440EC63B7B7F}"/>
              </a:ext>
            </a:extLst>
          </p:cNvPr>
          <p:cNvSpPr txBox="1">
            <a:spLocks/>
          </p:cNvSpPr>
          <p:nvPr/>
        </p:nvSpPr>
        <p:spPr>
          <a:xfrm>
            <a:off x="198084" y="692711"/>
            <a:ext cx="3023288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참조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-S/W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실사 사진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(1)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B9FA80E6-8BA5-47D2-B139-83BC27DFA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52DE8D88-4D7C-4493-8537-41762615B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막힌 원호 23">
            <a:extLst>
              <a:ext uri="{FF2B5EF4-FFF2-40B4-BE49-F238E27FC236}">
                <a16:creationId xmlns:a16="http://schemas.microsoft.com/office/drawing/2014/main" id="{0DB10FDC-FF97-4503-A20F-17B75674ECA1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1746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EB0DDF-9607-4834-A097-2212439D2D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3" r="19010"/>
          <a:stretch/>
        </p:blipFill>
        <p:spPr>
          <a:xfrm>
            <a:off x="4936431" y="2154430"/>
            <a:ext cx="1770024" cy="30961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4D452B4-D8CA-4428-9D42-240E94279B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8" r="19866"/>
          <a:stretch/>
        </p:blipFill>
        <p:spPr>
          <a:xfrm>
            <a:off x="7608177" y="2151007"/>
            <a:ext cx="1770025" cy="30961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09743F-58FE-48C4-9C67-B9B15D899C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1" r="15586"/>
          <a:stretch/>
        </p:blipFill>
        <p:spPr>
          <a:xfrm>
            <a:off x="2337939" y="2154554"/>
            <a:ext cx="1758322" cy="30961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C48B9C-34C5-4A25-A1E8-5B6CC13CAE8F}"/>
              </a:ext>
            </a:extLst>
          </p:cNvPr>
          <p:cNvSpPr txBox="1"/>
          <p:nvPr/>
        </p:nvSpPr>
        <p:spPr>
          <a:xfrm>
            <a:off x="1941941" y="1627788"/>
            <a:ext cx="429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프로토타입 실사사진</a:t>
            </a:r>
          </a:p>
        </p:txBody>
      </p:sp>
      <p:sp>
        <p:nvSpPr>
          <p:cNvPr id="16" name="막힌 원호 15">
            <a:extLst>
              <a:ext uri="{FF2B5EF4-FFF2-40B4-BE49-F238E27FC236}">
                <a16:creationId xmlns:a16="http://schemas.microsoft.com/office/drawing/2014/main" id="{1E62957C-6611-4EF7-A7B8-3DB45A0E19BA}"/>
              </a:ext>
            </a:extLst>
          </p:cNvPr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막힌 원호 18">
            <a:extLst>
              <a:ext uri="{FF2B5EF4-FFF2-40B4-BE49-F238E27FC236}">
                <a16:creationId xmlns:a16="http://schemas.microsoft.com/office/drawing/2014/main" id="{5FAFED81-370E-4076-A5EF-728BEE16ECD7}"/>
              </a:ext>
            </a:extLst>
          </p:cNvPr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F9B612-8F65-4874-BCE4-839B9DBAD233}"/>
              </a:ext>
            </a:extLst>
          </p:cNvPr>
          <p:cNvSpPr/>
          <p:nvPr/>
        </p:nvSpPr>
        <p:spPr>
          <a:xfrm>
            <a:off x="-17940" y="0"/>
            <a:ext cx="366526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4511034-FE30-41DC-A446-9C4C9DA5810A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 flipV="1">
            <a:off x="3647326" y="556169"/>
            <a:ext cx="7662739" cy="620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>
            <a:extLst>
              <a:ext uri="{FF2B5EF4-FFF2-40B4-BE49-F238E27FC236}">
                <a16:creationId xmlns:a16="http://schemas.microsoft.com/office/drawing/2014/main" id="{5A8F7576-067F-42F2-9CAE-F763B45BD580}"/>
              </a:ext>
            </a:extLst>
          </p:cNvPr>
          <p:cNvSpPr txBox="1">
            <a:spLocks/>
          </p:cNvSpPr>
          <p:nvPr/>
        </p:nvSpPr>
        <p:spPr>
          <a:xfrm>
            <a:off x="198083" y="692711"/>
            <a:ext cx="3065233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참조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-S/W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실사 사진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(2)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5F18BDA0-70B9-4AD6-B198-96B3801BA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033" y="7805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DE5E7425-6300-4526-BCFE-9D7D90F02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310065" y="47668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막힌 원호 30">
            <a:extLst>
              <a:ext uri="{FF2B5EF4-FFF2-40B4-BE49-F238E27FC236}">
                <a16:creationId xmlns:a16="http://schemas.microsoft.com/office/drawing/2014/main" id="{32FD201E-0AB3-43F5-9C3F-938535E4CF2D}"/>
              </a:ext>
            </a:extLst>
          </p:cNvPr>
          <p:cNvSpPr/>
          <p:nvPr/>
        </p:nvSpPr>
        <p:spPr>
          <a:xfrm flipV="1">
            <a:off x="-590524" y="-583607"/>
            <a:ext cx="1181047" cy="1167213"/>
          </a:xfrm>
          <a:prstGeom prst="blockArc">
            <a:avLst>
              <a:gd name="adj1" fmla="val 1611302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742296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388" y="149662"/>
            <a:ext cx="1363852" cy="71386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5830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487460" y="2998113"/>
            <a:ext cx="34435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spc="-150" dirty="0">
                <a:solidFill>
                  <a:srgbClr val="3B5AA8"/>
                </a:solidFill>
              </a:rPr>
              <a:t>감사합니다</a:t>
            </a:r>
            <a:r>
              <a:rPr lang="en-US" altLang="ko-KR" sz="5000" b="1" spc="-150">
                <a:solidFill>
                  <a:srgbClr val="3B5AA8"/>
                </a:solidFill>
              </a:rPr>
              <a:t>.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39552" y="133742"/>
            <a:ext cx="3434755" cy="940391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2495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</TotalTime>
  <Words>4406</Words>
  <Application>Microsoft Office PowerPoint</Application>
  <PresentationFormat>와이드스크린</PresentationFormat>
  <Paragraphs>1219</Paragraphs>
  <Slides>95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95</vt:i4>
      </vt:variant>
    </vt:vector>
  </HeadingPairs>
  <TitlesOfParts>
    <vt:vector size="104" baseType="lpstr">
      <vt:lpstr>굴림</vt:lpstr>
      <vt:lpstr>맑은 고딕</vt:lpstr>
      <vt:lpstr>바탕</vt:lpstr>
      <vt:lpstr>함초롬돋움</vt:lpstr>
      <vt:lpstr>휴먼매직체</vt:lpstr>
      <vt:lpstr>Arial</vt:lpstr>
      <vt:lpstr>Wingdings</vt:lpstr>
      <vt:lpstr>Office 테마</vt:lpstr>
      <vt:lpstr>2_한컴오피스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김유성</dc:creator>
  <cp:lastModifiedBy>이재훈</cp:lastModifiedBy>
  <cp:revision>215</cp:revision>
  <dcterms:created xsi:type="dcterms:W3CDTF">2019-10-19T13:41:17Z</dcterms:created>
  <dcterms:modified xsi:type="dcterms:W3CDTF">2020-08-10T07:07:08Z</dcterms:modified>
</cp:coreProperties>
</file>